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403" r:id="rId2"/>
    <p:sldId id="411" r:id="rId3"/>
    <p:sldId id="464" r:id="rId4"/>
    <p:sldId id="436" r:id="rId5"/>
    <p:sldId id="457" r:id="rId6"/>
    <p:sldId id="458" r:id="rId7"/>
    <p:sldId id="437" r:id="rId8"/>
    <p:sldId id="422" r:id="rId9"/>
    <p:sldId id="467" r:id="rId10"/>
    <p:sldId id="425" r:id="rId11"/>
    <p:sldId id="461" r:id="rId12"/>
    <p:sldId id="454" r:id="rId13"/>
    <p:sldId id="441" r:id="rId14"/>
    <p:sldId id="465" r:id="rId15"/>
    <p:sldId id="445" r:id="rId16"/>
    <p:sldId id="434" r:id="rId17"/>
    <p:sldId id="462" r:id="rId18"/>
    <p:sldId id="432" r:id="rId19"/>
    <p:sldId id="453" r:id="rId20"/>
    <p:sldId id="435" r:id="rId21"/>
    <p:sldId id="438" r:id="rId22"/>
    <p:sldId id="448" r:id="rId23"/>
    <p:sldId id="449" r:id="rId24"/>
    <p:sldId id="450" r:id="rId25"/>
    <p:sldId id="451" r:id="rId26"/>
    <p:sldId id="447" r:id="rId27"/>
    <p:sldId id="427" r:id="rId28"/>
    <p:sldId id="460" r:id="rId29"/>
    <p:sldId id="444" r:id="rId30"/>
    <p:sldId id="446" r:id="rId31"/>
    <p:sldId id="452" r:id="rId32"/>
    <p:sldId id="418" r:id="rId33"/>
    <p:sldId id="463" r:id="rId34"/>
    <p:sldId id="466" r:id="rId35"/>
    <p:sldId id="3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FE0"/>
    <a:srgbClr val="536D88"/>
    <a:srgbClr val="536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75478-7562-4552-A664-C1DCBE1E8D4D}" v="140" dt="2022-04-07T03:34:30.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p:restoredTop sz="94694"/>
  </p:normalViewPr>
  <p:slideViewPr>
    <p:cSldViewPr snapToGrid="0" snapToObjects="1">
      <p:cViewPr varScale="1">
        <p:scale>
          <a:sx n="82" d="100"/>
          <a:sy n="82" d="100"/>
        </p:scale>
        <p:origin x="902" y="4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Joubert" userId="0f343486-af0b-4b31-a6a2-12fdf08e98e7" providerId="ADAL" clId="{B51C2E93-AEF0-471C-87F2-448440E20B91}"/>
    <pc:docChg chg="undo custSel addSld delSld modSld sldOrd">
      <pc:chgData name="Daniel Joubert" userId="0f343486-af0b-4b31-a6a2-12fdf08e98e7" providerId="ADAL" clId="{B51C2E93-AEF0-471C-87F2-448440E20B91}" dt="2021-11-04T06:30:01.785" v="1907" actId="20577"/>
      <pc:docMkLst>
        <pc:docMk/>
      </pc:docMkLst>
      <pc:sldChg chg="delSp modSp mod">
        <pc:chgData name="Daniel Joubert" userId="0f343486-af0b-4b31-a6a2-12fdf08e98e7" providerId="ADAL" clId="{B51C2E93-AEF0-471C-87F2-448440E20B91}" dt="2021-11-03T14:00:55.587" v="625" actId="20577"/>
        <pc:sldMkLst>
          <pc:docMk/>
          <pc:sldMk cId="2238117089" sldId="302"/>
        </pc:sldMkLst>
        <pc:spChg chg="mod">
          <ac:chgData name="Daniel Joubert" userId="0f343486-af0b-4b31-a6a2-12fdf08e98e7" providerId="ADAL" clId="{B51C2E93-AEF0-471C-87F2-448440E20B91}" dt="2021-11-03T12:15:54.878" v="32" actId="20577"/>
          <ac:spMkLst>
            <pc:docMk/>
            <pc:sldMk cId="2238117089" sldId="302"/>
            <ac:spMk id="2" creationId="{66AAAB64-4A1B-854C-9702-0E0CE673ADCD}"/>
          </ac:spMkLst>
        </pc:spChg>
        <pc:spChg chg="mod">
          <ac:chgData name="Daniel Joubert" userId="0f343486-af0b-4b31-a6a2-12fdf08e98e7" providerId="ADAL" clId="{B51C2E93-AEF0-471C-87F2-448440E20B91}" dt="2021-11-03T14:00:55.587" v="625" actId="20577"/>
          <ac:spMkLst>
            <pc:docMk/>
            <pc:sldMk cId="2238117089" sldId="302"/>
            <ac:spMk id="3" creationId="{C11712E6-A861-EE45-9311-B6F9AA7CD9CA}"/>
          </ac:spMkLst>
        </pc:spChg>
        <pc:spChg chg="del">
          <ac:chgData name="Daniel Joubert" userId="0f343486-af0b-4b31-a6a2-12fdf08e98e7" providerId="ADAL" clId="{B51C2E93-AEF0-471C-87F2-448440E20B91}" dt="2021-11-03T12:21:28.148" v="199" actId="478"/>
          <ac:spMkLst>
            <pc:docMk/>
            <pc:sldMk cId="2238117089" sldId="302"/>
            <ac:spMk id="4" creationId="{B70889E9-9188-5D4D-A876-B9159FDDDF46}"/>
          </ac:spMkLst>
        </pc:spChg>
      </pc:sldChg>
      <pc:sldChg chg="del">
        <pc:chgData name="Daniel Joubert" userId="0f343486-af0b-4b31-a6a2-12fdf08e98e7" providerId="ADAL" clId="{B51C2E93-AEF0-471C-87F2-448440E20B91}" dt="2021-11-03T12:13:06.238" v="0" actId="2696"/>
        <pc:sldMkLst>
          <pc:docMk/>
          <pc:sldMk cId="2043720545" sldId="317"/>
        </pc:sldMkLst>
      </pc:sldChg>
      <pc:sldChg chg="del">
        <pc:chgData name="Daniel Joubert" userId="0f343486-af0b-4b31-a6a2-12fdf08e98e7" providerId="ADAL" clId="{B51C2E93-AEF0-471C-87F2-448440E20B91}" dt="2021-11-03T12:13:30.198" v="1" actId="2696"/>
        <pc:sldMkLst>
          <pc:docMk/>
          <pc:sldMk cId="1981931288" sldId="320"/>
        </pc:sldMkLst>
      </pc:sldChg>
      <pc:sldChg chg="del">
        <pc:chgData name="Daniel Joubert" userId="0f343486-af0b-4b31-a6a2-12fdf08e98e7" providerId="ADAL" clId="{B51C2E93-AEF0-471C-87F2-448440E20B91}" dt="2021-11-03T12:23:15.876" v="203" actId="2696"/>
        <pc:sldMkLst>
          <pc:docMk/>
          <pc:sldMk cId="2737222149" sldId="385"/>
        </pc:sldMkLst>
      </pc:sldChg>
      <pc:sldChg chg="delSp del mod ord">
        <pc:chgData name="Daniel Joubert" userId="0f343486-af0b-4b31-a6a2-12fdf08e98e7" providerId="ADAL" clId="{B51C2E93-AEF0-471C-87F2-448440E20B91}" dt="2021-11-03T12:31:57.954" v="265" actId="2696"/>
        <pc:sldMkLst>
          <pc:docMk/>
          <pc:sldMk cId="1283892592" sldId="386"/>
        </pc:sldMkLst>
        <pc:spChg chg="del">
          <ac:chgData name="Daniel Joubert" userId="0f343486-af0b-4b31-a6a2-12fdf08e98e7" providerId="ADAL" clId="{B51C2E93-AEF0-471C-87F2-448440E20B91}" dt="2021-11-03T12:21:31.511" v="200" actId="478"/>
          <ac:spMkLst>
            <pc:docMk/>
            <pc:sldMk cId="1283892592" sldId="386"/>
            <ac:spMk id="4" creationId="{B70889E9-9188-5D4D-A876-B9159FDDDF46}"/>
          </ac:spMkLst>
        </pc:spChg>
      </pc:sldChg>
      <pc:sldChg chg="addSp delSp modSp mod">
        <pc:chgData name="Daniel Joubert" userId="0f343486-af0b-4b31-a6a2-12fdf08e98e7" providerId="ADAL" clId="{B51C2E93-AEF0-471C-87F2-448440E20B91}" dt="2021-11-04T03:15:35.848" v="1734" actId="20577"/>
        <pc:sldMkLst>
          <pc:docMk/>
          <pc:sldMk cId="1105435965" sldId="405"/>
        </pc:sldMkLst>
        <pc:spChg chg="add del mod">
          <ac:chgData name="Daniel Joubert" userId="0f343486-af0b-4b31-a6a2-12fdf08e98e7" providerId="ADAL" clId="{B51C2E93-AEF0-471C-87F2-448440E20B91}" dt="2021-11-03T13:22:00.274" v="502" actId="478"/>
          <ac:spMkLst>
            <pc:docMk/>
            <pc:sldMk cId="1105435965" sldId="405"/>
            <ac:spMk id="11" creationId="{61CD0A14-B9F4-478E-9484-A6D57E939F96}"/>
          </ac:spMkLst>
        </pc:spChg>
        <pc:spChg chg="add mod">
          <ac:chgData name="Daniel Joubert" userId="0f343486-af0b-4b31-a6a2-12fdf08e98e7" providerId="ADAL" clId="{B51C2E93-AEF0-471C-87F2-448440E20B91}" dt="2021-11-04T03:15:35.848" v="1734" actId="20577"/>
          <ac:spMkLst>
            <pc:docMk/>
            <pc:sldMk cId="1105435965" sldId="405"/>
            <ac:spMk id="12" creationId="{B6200CA0-3206-4F91-B75D-553D512A287F}"/>
          </ac:spMkLst>
        </pc:spChg>
      </pc:sldChg>
      <pc:sldChg chg="addSp modSp mod">
        <pc:chgData name="Daniel Joubert" userId="0f343486-af0b-4b31-a6a2-12fdf08e98e7" providerId="ADAL" clId="{B51C2E93-AEF0-471C-87F2-448440E20B91}" dt="2021-11-04T03:15:42.734" v="1741" actId="20577"/>
        <pc:sldMkLst>
          <pc:docMk/>
          <pc:sldMk cId="2416669370" sldId="406"/>
        </pc:sldMkLst>
        <pc:spChg chg="add mod">
          <ac:chgData name="Daniel Joubert" userId="0f343486-af0b-4b31-a6a2-12fdf08e98e7" providerId="ADAL" clId="{B51C2E93-AEF0-471C-87F2-448440E20B91}" dt="2021-11-04T03:15:42.734" v="1741" actId="20577"/>
          <ac:spMkLst>
            <pc:docMk/>
            <pc:sldMk cId="2416669370" sldId="406"/>
            <ac:spMk id="7" creationId="{22FDE3B3-330E-4A49-8388-2A1266F726BC}"/>
          </ac:spMkLst>
        </pc:spChg>
      </pc:sldChg>
      <pc:sldChg chg="delSp modSp add mod">
        <pc:chgData name="Daniel Joubert" userId="0f343486-af0b-4b31-a6a2-12fdf08e98e7" providerId="ADAL" clId="{B51C2E93-AEF0-471C-87F2-448440E20B91}" dt="2021-11-04T02:58:08.789" v="1506" actId="20577"/>
        <pc:sldMkLst>
          <pc:docMk/>
          <pc:sldMk cId="4010181288" sldId="407"/>
        </pc:sldMkLst>
        <pc:spChg chg="mod">
          <ac:chgData name="Daniel Joubert" userId="0f343486-af0b-4b31-a6a2-12fdf08e98e7" providerId="ADAL" clId="{B51C2E93-AEF0-471C-87F2-448440E20B91}" dt="2021-11-03T12:20:14.725" v="184" actId="20577"/>
          <ac:spMkLst>
            <pc:docMk/>
            <pc:sldMk cId="4010181288" sldId="407"/>
            <ac:spMk id="2" creationId="{66AAAB64-4A1B-854C-9702-0E0CE673ADCD}"/>
          </ac:spMkLst>
        </pc:spChg>
        <pc:spChg chg="mod">
          <ac:chgData name="Daniel Joubert" userId="0f343486-af0b-4b31-a6a2-12fdf08e98e7" providerId="ADAL" clId="{B51C2E93-AEF0-471C-87F2-448440E20B91}" dt="2021-11-04T02:58:08.789" v="1506" actId="20577"/>
          <ac:spMkLst>
            <pc:docMk/>
            <pc:sldMk cId="4010181288" sldId="407"/>
            <ac:spMk id="3" creationId="{C11712E6-A861-EE45-9311-B6F9AA7CD9CA}"/>
          </ac:spMkLst>
        </pc:spChg>
        <pc:spChg chg="del">
          <ac:chgData name="Daniel Joubert" userId="0f343486-af0b-4b31-a6a2-12fdf08e98e7" providerId="ADAL" clId="{B51C2E93-AEF0-471C-87F2-448440E20B91}" dt="2021-11-03T12:21:21.711" v="197" actId="478"/>
          <ac:spMkLst>
            <pc:docMk/>
            <pc:sldMk cId="4010181288" sldId="407"/>
            <ac:spMk id="4" creationId="{B70889E9-9188-5D4D-A876-B9159FDDDF46}"/>
          </ac:spMkLst>
        </pc:spChg>
      </pc:sldChg>
      <pc:sldChg chg="delSp modSp add mod">
        <pc:chgData name="Daniel Joubert" userId="0f343486-af0b-4b31-a6a2-12fdf08e98e7" providerId="ADAL" clId="{B51C2E93-AEF0-471C-87F2-448440E20B91}" dt="2021-11-03T12:21:25.156" v="198" actId="478"/>
        <pc:sldMkLst>
          <pc:docMk/>
          <pc:sldMk cId="3819366967" sldId="408"/>
        </pc:sldMkLst>
        <pc:spChg chg="mod">
          <ac:chgData name="Daniel Joubert" userId="0f343486-af0b-4b31-a6a2-12fdf08e98e7" providerId="ADAL" clId="{B51C2E93-AEF0-471C-87F2-448440E20B91}" dt="2021-11-03T12:19:02.639" v="163" actId="20577"/>
          <ac:spMkLst>
            <pc:docMk/>
            <pc:sldMk cId="3819366967" sldId="408"/>
            <ac:spMk id="3" creationId="{C11712E6-A861-EE45-9311-B6F9AA7CD9CA}"/>
          </ac:spMkLst>
        </pc:spChg>
        <pc:spChg chg="del">
          <ac:chgData name="Daniel Joubert" userId="0f343486-af0b-4b31-a6a2-12fdf08e98e7" providerId="ADAL" clId="{B51C2E93-AEF0-471C-87F2-448440E20B91}" dt="2021-11-03T12:21:25.156" v="198" actId="478"/>
          <ac:spMkLst>
            <pc:docMk/>
            <pc:sldMk cId="3819366967" sldId="408"/>
            <ac:spMk id="4" creationId="{B70889E9-9188-5D4D-A876-B9159FDDDF46}"/>
          </ac:spMkLst>
        </pc:spChg>
      </pc:sldChg>
      <pc:sldChg chg="delSp modSp add mod">
        <pc:chgData name="Daniel Joubert" userId="0f343486-af0b-4b31-a6a2-12fdf08e98e7" providerId="ADAL" clId="{B51C2E93-AEF0-471C-87F2-448440E20B91}" dt="2021-11-04T03:11:42.502" v="1593" actId="20577"/>
        <pc:sldMkLst>
          <pc:docMk/>
          <pc:sldMk cId="643805890" sldId="409"/>
        </pc:sldMkLst>
        <pc:spChg chg="mod">
          <ac:chgData name="Daniel Joubert" userId="0f343486-af0b-4b31-a6a2-12fdf08e98e7" providerId="ADAL" clId="{B51C2E93-AEF0-471C-87F2-448440E20B91}" dt="2021-11-03T12:20:54.084" v="192" actId="6549"/>
          <ac:spMkLst>
            <pc:docMk/>
            <pc:sldMk cId="643805890" sldId="409"/>
            <ac:spMk id="2" creationId="{66AAAB64-4A1B-854C-9702-0E0CE673ADCD}"/>
          </ac:spMkLst>
        </pc:spChg>
        <pc:spChg chg="mod">
          <ac:chgData name="Daniel Joubert" userId="0f343486-af0b-4b31-a6a2-12fdf08e98e7" providerId="ADAL" clId="{B51C2E93-AEF0-471C-87F2-448440E20B91}" dt="2021-11-04T03:11:42.502" v="1593" actId="20577"/>
          <ac:spMkLst>
            <pc:docMk/>
            <pc:sldMk cId="643805890" sldId="409"/>
            <ac:spMk id="3" creationId="{C11712E6-A861-EE45-9311-B6F9AA7CD9CA}"/>
          </ac:spMkLst>
        </pc:spChg>
        <pc:spChg chg="del mod">
          <ac:chgData name="Daniel Joubert" userId="0f343486-af0b-4b31-a6a2-12fdf08e98e7" providerId="ADAL" clId="{B51C2E93-AEF0-471C-87F2-448440E20B91}" dt="2021-11-03T12:21:18.348" v="196" actId="478"/>
          <ac:spMkLst>
            <pc:docMk/>
            <pc:sldMk cId="643805890" sldId="409"/>
            <ac:spMk id="4" creationId="{B70889E9-9188-5D4D-A876-B9159FDDDF46}"/>
          </ac:spMkLst>
        </pc:spChg>
      </pc:sldChg>
      <pc:sldChg chg="modSp add mod">
        <pc:chgData name="Daniel Joubert" userId="0f343486-af0b-4b31-a6a2-12fdf08e98e7" providerId="ADAL" clId="{B51C2E93-AEF0-471C-87F2-448440E20B91}" dt="2021-11-04T03:05:31.333" v="1550" actId="20577"/>
        <pc:sldMkLst>
          <pc:docMk/>
          <pc:sldMk cId="1631237185" sldId="410"/>
        </pc:sldMkLst>
        <pc:spChg chg="mod">
          <ac:chgData name="Daniel Joubert" userId="0f343486-af0b-4b31-a6a2-12fdf08e98e7" providerId="ADAL" clId="{B51C2E93-AEF0-471C-87F2-448440E20B91}" dt="2021-11-03T12:25:15.151" v="210" actId="20577"/>
          <ac:spMkLst>
            <pc:docMk/>
            <pc:sldMk cId="1631237185" sldId="410"/>
            <ac:spMk id="2" creationId="{66AAAB64-4A1B-854C-9702-0E0CE673ADCD}"/>
          </ac:spMkLst>
        </pc:spChg>
        <pc:spChg chg="mod">
          <ac:chgData name="Daniel Joubert" userId="0f343486-af0b-4b31-a6a2-12fdf08e98e7" providerId="ADAL" clId="{B51C2E93-AEF0-471C-87F2-448440E20B91}" dt="2021-11-04T03:05:31.333" v="1550" actId="20577"/>
          <ac:spMkLst>
            <pc:docMk/>
            <pc:sldMk cId="1631237185" sldId="410"/>
            <ac:spMk id="3" creationId="{C11712E6-A861-EE45-9311-B6F9AA7CD9CA}"/>
          </ac:spMkLst>
        </pc:spChg>
      </pc:sldChg>
      <pc:sldChg chg="modSp add mod">
        <pc:chgData name="Daniel Joubert" userId="0f343486-af0b-4b31-a6a2-12fdf08e98e7" providerId="ADAL" clId="{B51C2E93-AEF0-471C-87F2-448440E20B91}" dt="2021-11-03T12:30:27.247" v="239" actId="20577"/>
        <pc:sldMkLst>
          <pc:docMk/>
          <pc:sldMk cId="111484031" sldId="411"/>
        </pc:sldMkLst>
        <pc:spChg chg="mod">
          <ac:chgData name="Daniel Joubert" userId="0f343486-af0b-4b31-a6a2-12fdf08e98e7" providerId="ADAL" clId="{B51C2E93-AEF0-471C-87F2-448440E20B91}" dt="2021-11-03T12:30:27.247" v="239" actId="20577"/>
          <ac:spMkLst>
            <pc:docMk/>
            <pc:sldMk cId="111484031" sldId="411"/>
            <ac:spMk id="2" creationId="{66AAAB64-4A1B-854C-9702-0E0CE673ADCD}"/>
          </ac:spMkLst>
        </pc:spChg>
        <pc:spChg chg="mod">
          <ac:chgData name="Daniel Joubert" userId="0f343486-af0b-4b31-a6a2-12fdf08e98e7" providerId="ADAL" clId="{B51C2E93-AEF0-471C-87F2-448440E20B91}" dt="2021-11-03T12:30:18.984" v="234"/>
          <ac:spMkLst>
            <pc:docMk/>
            <pc:sldMk cId="111484031" sldId="411"/>
            <ac:spMk id="3" creationId="{C11712E6-A861-EE45-9311-B6F9AA7CD9CA}"/>
          </ac:spMkLst>
        </pc:spChg>
      </pc:sldChg>
      <pc:sldChg chg="modSp add mod modShow">
        <pc:chgData name="Daniel Joubert" userId="0f343486-af0b-4b31-a6a2-12fdf08e98e7" providerId="ADAL" clId="{B51C2E93-AEF0-471C-87F2-448440E20B91}" dt="2021-11-03T14:18:00.520" v="907" actId="729"/>
        <pc:sldMkLst>
          <pc:docMk/>
          <pc:sldMk cId="3435588560" sldId="412"/>
        </pc:sldMkLst>
        <pc:spChg chg="mod">
          <ac:chgData name="Daniel Joubert" userId="0f343486-af0b-4b31-a6a2-12fdf08e98e7" providerId="ADAL" clId="{B51C2E93-AEF0-471C-87F2-448440E20B91}" dt="2021-11-03T12:31:12.834" v="263" actId="20577"/>
          <ac:spMkLst>
            <pc:docMk/>
            <pc:sldMk cId="3435588560" sldId="412"/>
            <ac:spMk id="2" creationId="{66AAAB64-4A1B-854C-9702-0E0CE673ADCD}"/>
          </ac:spMkLst>
        </pc:spChg>
        <pc:spChg chg="mod">
          <ac:chgData name="Daniel Joubert" userId="0f343486-af0b-4b31-a6a2-12fdf08e98e7" providerId="ADAL" clId="{B51C2E93-AEF0-471C-87F2-448440E20B91}" dt="2021-11-03T12:31:19.441" v="264"/>
          <ac:spMkLst>
            <pc:docMk/>
            <pc:sldMk cId="3435588560" sldId="412"/>
            <ac:spMk id="3" creationId="{C11712E6-A861-EE45-9311-B6F9AA7CD9CA}"/>
          </ac:spMkLst>
        </pc:spChg>
      </pc:sldChg>
      <pc:sldChg chg="modSp add mod">
        <pc:chgData name="Daniel Joubert" userId="0f343486-af0b-4b31-a6a2-12fdf08e98e7" providerId="ADAL" clId="{B51C2E93-AEF0-471C-87F2-448440E20B91}" dt="2021-11-03T14:19:25.978" v="975" actId="20577"/>
        <pc:sldMkLst>
          <pc:docMk/>
          <pc:sldMk cId="878630582" sldId="413"/>
        </pc:sldMkLst>
        <pc:spChg chg="mod">
          <ac:chgData name="Daniel Joubert" userId="0f343486-af0b-4b31-a6a2-12fdf08e98e7" providerId="ADAL" clId="{B51C2E93-AEF0-471C-87F2-448440E20B91}" dt="2021-11-03T12:32:17.729" v="270"/>
          <ac:spMkLst>
            <pc:docMk/>
            <pc:sldMk cId="878630582" sldId="413"/>
            <ac:spMk id="2" creationId="{66AAAB64-4A1B-854C-9702-0E0CE673ADCD}"/>
          </ac:spMkLst>
        </pc:spChg>
        <pc:spChg chg="mod">
          <ac:chgData name="Daniel Joubert" userId="0f343486-af0b-4b31-a6a2-12fdf08e98e7" providerId="ADAL" clId="{B51C2E93-AEF0-471C-87F2-448440E20B91}" dt="2021-11-03T14:19:25.978" v="975" actId="20577"/>
          <ac:spMkLst>
            <pc:docMk/>
            <pc:sldMk cId="878630582" sldId="413"/>
            <ac:spMk id="3" creationId="{C11712E6-A861-EE45-9311-B6F9AA7CD9CA}"/>
          </ac:spMkLst>
        </pc:spChg>
      </pc:sldChg>
      <pc:sldChg chg="modSp add mod">
        <pc:chgData name="Daniel Joubert" userId="0f343486-af0b-4b31-a6a2-12fdf08e98e7" providerId="ADAL" clId="{B51C2E93-AEF0-471C-87F2-448440E20B91}" dt="2021-11-03T14:21:47.237" v="987" actId="20577"/>
        <pc:sldMkLst>
          <pc:docMk/>
          <pc:sldMk cId="677085887" sldId="414"/>
        </pc:sldMkLst>
        <pc:spChg chg="mod">
          <ac:chgData name="Daniel Joubert" userId="0f343486-af0b-4b31-a6a2-12fdf08e98e7" providerId="ADAL" clId="{B51C2E93-AEF0-471C-87F2-448440E20B91}" dt="2021-11-03T12:32:59.447" v="282" actId="20577"/>
          <ac:spMkLst>
            <pc:docMk/>
            <pc:sldMk cId="677085887" sldId="414"/>
            <ac:spMk id="2" creationId="{66AAAB64-4A1B-854C-9702-0E0CE673ADCD}"/>
          </ac:spMkLst>
        </pc:spChg>
        <pc:spChg chg="mod">
          <ac:chgData name="Daniel Joubert" userId="0f343486-af0b-4b31-a6a2-12fdf08e98e7" providerId="ADAL" clId="{B51C2E93-AEF0-471C-87F2-448440E20B91}" dt="2021-11-03T14:21:47.237" v="987" actId="20577"/>
          <ac:spMkLst>
            <pc:docMk/>
            <pc:sldMk cId="677085887" sldId="414"/>
            <ac:spMk id="3" creationId="{C11712E6-A861-EE45-9311-B6F9AA7CD9CA}"/>
          </ac:spMkLst>
        </pc:spChg>
      </pc:sldChg>
      <pc:sldChg chg="modSp add mod">
        <pc:chgData name="Daniel Joubert" userId="0f343486-af0b-4b31-a6a2-12fdf08e98e7" providerId="ADAL" clId="{B51C2E93-AEF0-471C-87F2-448440E20B91}" dt="2021-11-04T06:30:01.785" v="1907" actId="20577"/>
        <pc:sldMkLst>
          <pc:docMk/>
          <pc:sldMk cId="2074859869" sldId="415"/>
        </pc:sldMkLst>
        <pc:spChg chg="mod">
          <ac:chgData name="Daniel Joubert" userId="0f343486-af0b-4b31-a6a2-12fdf08e98e7" providerId="ADAL" clId="{B51C2E93-AEF0-471C-87F2-448440E20B91}" dt="2021-11-03T12:46:31.482" v="335" actId="20577"/>
          <ac:spMkLst>
            <pc:docMk/>
            <pc:sldMk cId="2074859869" sldId="415"/>
            <ac:spMk id="2" creationId="{66AAAB64-4A1B-854C-9702-0E0CE673ADCD}"/>
          </ac:spMkLst>
        </pc:spChg>
        <pc:spChg chg="mod">
          <ac:chgData name="Daniel Joubert" userId="0f343486-af0b-4b31-a6a2-12fdf08e98e7" providerId="ADAL" clId="{B51C2E93-AEF0-471C-87F2-448440E20B91}" dt="2021-11-04T06:30:01.785" v="1907" actId="20577"/>
          <ac:spMkLst>
            <pc:docMk/>
            <pc:sldMk cId="2074859869" sldId="415"/>
            <ac:spMk id="3" creationId="{C11712E6-A861-EE45-9311-B6F9AA7CD9CA}"/>
          </ac:spMkLst>
        </pc:spChg>
      </pc:sldChg>
      <pc:sldChg chg="add del">
        <pc:chgData name="Daniel Joubert" userId="0f343486-af0b-4b31-a6a2-12fdf08e98e7" providerId="ADAL" clId="{B51C2E93-AEF0-471C-87F2-448440E20B91}" dt="2021-11-03T12:54:16.226" v="394" actId="2696"/>
        <pc:sldMkLst>
          <pc:docMk/>
          <pc:sldMk cId="728170358" sldId="416"/>
        </pc:sldMkLst>
      </pc:sldChg>
      <pc:sldChg chg="modSp add mod">
        <pc:chgData name="Daniel Joubert" userId="0f343486-af0b-4b31-a6a2-12fdf08e98e7" providerId="ADAL" clId="{B51C2E93-AEF0-471C-87F2-448440E20B91}" dt="2021-11-04T03:14:58.743" v="1727" actId="20577"/>
        <pc:sldMkLst>
          <pc:docMk/>
          <pc:sldMk cId="3186052448" sldId="417"/>
        </pc:sldMkLst>
        <pc:spChg chg="mod">
          <ac:chgData name="Daniel Joubert" userId="0f343486-af0b-4b31-a6a2-12fdf08e98e7" providerId="ADAL" clId="{B51C2E93-AEF0-471C-87F2-448440E20B91}" dt="2021-11-04T03:14:43.774" v="1725" actId="20577"/>
          <ac:spMkLst>
            <pc:docMk/>
            <pc:sldMk cId="3186052448" sldId="417"/>
            <ac:spMk id="2" creationId="{66AAAB64-4A1B-854C-9702-0E0CE673ADCD}"/>
          </ac:spMkLst>
        </pc:spChg>
        <pc:spChg chg="mod">
          <ac:chgData name="Daniel Joubert" userId="0f343486-af0b-4b31-a6a2-12fdf08e98e7" providerId="ADAL" clId="{B51C2E93-AEF0-471C-87F2-448440E20B91}" dt="2021-11-04T03:14:58.743" v="1727" actId="20577"/>
          <ac:spMkLst>
            <pc:docMk/>
            <pc:sldMk cId="3186052448" sldId="417"/>
            <ac:spMk id="3" creationId="{C11712E6-A861-EE45-9311-B6F9AA7CD9CA}"/>
          </ac:spMkLst>
        </pc:spChg>
      </pc:sldChg>
      <pc:sldChg chg="addSp delSp modSp add mod">
        <pc:chgData name="Daniel Joubert" userId="0f343486-af0b-4b31-a6a2-12fdf08e98e7" providerId="ADAL" clId="{B51C2E93-AEF0-471C-87F2-448440E20B91}" dt="2021-11-04T02:42:38.869" v="1111" actId="1076"/>
        <pc:sldMkLst>
          <pc:docMk/>
          <pc:sldMk cId="4285442055" sldId="418"/>
        </pc:sldMkLst>
        <pc:spChg chg="del mod">
          <ac:chgData name="Daniel Joubert" userId="0f343486-af0b-4b31-a6a2-12fdf08e98e7" providerId="ADAL" clId="{B51C2E93-AEF0-471C-87F2-448440E20B91}" dt="2021-11-03T12:58:43.594" v="472" actId="22"/>
          <ac:spMkLst>
            <pc:docMk/>
            <pc:sldMk cId="4285442055" sldId="418"/>
            <ac:spMk id="3" creationId="{C11712E6-A861-EE45-9311-B6F9AA7CD9CA}"/>
          </ac:spMkLst>
        </pc:spChg>
        <pc:spChg chg="add mod">
          <ac:chgData name="Daniel Joubert" userId="0f343486-af0b-4b31-a6a2-12fdf08e98e7" providerId="ADAL" clId="{B51C2E93-AEF0-471C-87F2-448440E20B91}" dt="2021-11-04T02:42:18.488" v="1095" actId="478"/>
          <ac:spMkLst>
            <pc:docMk/>
            <pc:sldMk cId="4285442055" sldId="418"/>
            <ac:spMk id="7" creationId="{91B3EB55-DA9F-4A5E-9BC6-8CDB8F547580}"/>
          </ac:spMkLst>
        </pc:spChg>
        <pc:picChg chg="add del mod ord">
          <ac:chgData name="Daniel Joubert" userId="0f343486-af0b-4b31-a6a2-12fdf08e98e7" providerId="ADAL" clId="{B51C2E93-AEF0-471C-87F2-448440E20B91}" dt="2021-11-04T02:42:18.488" v="1095" actId="478"/>
          <ac:picMkLst>
            <pc:docMk/>
            <pc:sldMk cId="4285442055" sldId="418"/>
            <ac:picMk id="5" creationId="{25E92585-878B-4C64-AA35-7BA63DD66A3A}"/>
          </ac:picMkLst>
        </pc:picChg>
        <pc:picChg chg="add mod">
          <ac:chgData name="Daniel Joubert" userId="0f343486-af0b-4b31-a6a2-12fdf08e98e7" providerId="ADAL" clId="{B51C2E93-AEF0-471C-87F2-448440E20B91}" dt="2021-11-04T02:42:38.869" v="1111" actId="1076"/>
          <ac:picMkLst>
            <pc:docMk/>
            <pc:sldMk cId="4285442055" sldId="418"/>
            <ac:picMk id="9" creationId="{AA5F71E5-D0FE-4C52-A665-EE7EC3C49DCB}"/>
          </ac:picMkLst>
        </pc:picChg>
      </pc:sldChg>
      <pc:sldChg chg="addSp delSp modSp add mod">
        <pc:chgData name="Daniel Joubert" userId="0f343486-af0b-4b31-a6a2-12fdf08e98e7" providerId="ADAL" clId="{B51C2E93-AEF0-471C-87F2-448440E20B91}" dt="2021-11-03T13:03:19.534" v="482" actId="1076"/>
        <pc:sldMkLst>
          <pc:docMk/>
          <pc:sldMk cId="1519693870" sldId="419"/>
        </pc:sldMkLst>
        <pc:spChg chg="del mod">
          <ac:chgData name="Daniel Joubert" userId="0f343486-af0b-4b31-a6a2-12fdf08e98e7" providerId="ADAL" clId="{B51C2E93-AEF0-471C-87F2-448440E20B91}" dt="2021-11-03T13:03:09.332" v="480" actId="22"/>
          <ac:spMkLst>
            <pc:docMk/>
            <pc:sldMk cId="1519693870" sldId="419"/>
            <ac:spMk id="3" creationId="{C11712E6-A861-EE45-9311-B6F9AA7CD9CA}"/>
          </ac:spMkLst>
        </pc:spChg>
        <pc:picChg chg="add mod ord">
          <ac:chgData name="Daniel Joubert" userId="0f343486-af0b-4b31-a6a2-12fdf08e98e7" providerId="ADAL" clId="{B51C2E93-AEF0-471C-87F2-448440E20B91}" dt="2021-11-03T13:03:19.534" v="482" actId="1076"/>
          <ac:picMkLst>
            <pc:docMk/>
            <pc:sldMk cId="1519693870" sldId="419"/>
            <ac:picMk id="5" creationId="{8A5E3E02-D67F-48C8-9540-E3B55BECC89D}"/>
          </ac:picMkLst>
        </pc:picChg>
      </pc:sldChg>
      <pc:sldChg chg="addSp delSp modSp add mod">
        <pc:chgData name="Daniel Joubert" userId="0f343486-af0b-4b31-a6a2-12fdf08e98e7" providerId="ADAL" clId="{B51C2E93-AEF0-471C-87F2-448440E20B91}" dt="2021-11-04T02:55:37.643" v="1480" actId="20577"/>
        <pc:sldMkLst>
          <pc:docMk/>
          <pc:sldMk cId="4034516267" sldId="420"/>
        </pc:sldMkLst>
        <pc:spChg chg="mod">
          <ac:chgData name="Daniel Joubert" userId="0f343486-af0b-4b31-a6a2-12fdf08e98e7" providerId="ADAL" clId="{B51C2E93-AEF0-471C-87F2-448440E20B91}" dt="2021-11-04T02:50:13.334" v="1366" actId="20577"/>
          <ac:spMkLst>
            <pc:docMk/>
            <pc:sldMk cId="4034516267" sldId="420"/>
            <ac:spMk id="2" creationId="{66AAAB64-4A1B-854C-9702-0E0CE673ADCD}"/>
          </ac:spMkLst>
        </pc:spChg>
        <pc:spChg chg="add del mod">
          <ac:chgData name="Daniel Joubert" userId="0f343486-af0b-4b31-a6a2-12fdf08e98e7" providerId="ADAL" clId="{B51C2E93-AEF0-471C-87F2-448440E20B91}" dt="2021-11-04T02:55:37.643" v="1480" actId="20577"/>
          <ac:spMkLst>
            <pc:docMk/>
            <pc:sldMk cId="4034516267" sldId="420"/>
            <ac:spMk id="7" creationId="{91B3EB55-DA9F-4A5E-9BC6-8CDB8F547580}"/>
          </ac:spMkLst>
        </pc:spChg>
        <pc:picChg chg="add del mod ord">
          <ac:chgData name="Daniel Joubert" userId="0f343486-af0b-4b31-a6a2-12fdf08e98e7" providerId="ADAL" clId="{B51C2E93-AEF0-471C-87F2-448440E20B91}" dt="2021-11-04T02:51:20.847" v="1368" actId="22"/>
          <ac:picMkLst>
            <pc:docMk/>
            <pc:sldMk cId="4034516267" sldId="420"/>
            <ac:picMk id="4" creationId="{5006F934-752F-4941-81C5-FED39CF258C5}"/>
          </ac:picMkLst>
        </pc:picChg>
        <pc:picChg chg="add mod">
          <ac:chgData name="Daniel Joubert" userId="0f343486-af0b-4b31-a6a2-12fdf08e98e7" providerId="ADAL" clId="{B51C2E93-AEF0-471C-87F2-448440E20B91}" dt="2021-11-04T02:54:58.083" v="1443" actId="1076"/>
          <ac:picMkLst>
            <pc:docMk/>
            <pc:sldMk cId="4034516267" sldId="420"/>
            <ac:picMk id="6" creationId="{D6836144-7F7C-4E76-99A1-45E39012C01E}"/>
          </ac:picMkLst>
        </pc:picChg>
        <pc:picChg chg="del">
          <ac:chgData name="Daniel Joubert" userId="0f343486-af0b-4b31-a6a2-12fdf08e98e7" providerId="ADAL" clId="{B51C2E93-AEF0-471C-87F2-448440E20B91}" dt="2021-11-04T02:48:02.782" v="1360" actId="478"/>
          <ac:picMkLst>
            <pc:docMk/>
            <pc:sldMk cId="4034516267" sldId="420"/>
            <ac:picMk id="9" creationId="{AA5F71E5-D0FE-4C52-A665-EE7EC3C49DCB}"/>
          </ac:picMkLst>
        </pc:picChg>
        <pc:picChg chg="add mod">
          <ac:chgData name="Daniel Joubert" userId="0f343486-af0b-4b31-a6a2-12fdf08e98e7" providerId="ADAL" clId="{B51C2E93-AEF0-471C-87F2-448440E20B91}" dt="2021-11-04T02:55:08.387" v="1446" actId="1076"/>
          <ac:picMkLst>
            <pc:docMk/>
            <pc:sldMk cId="4034516267" sldId="420"/>
            <ac:picMk id="10" creationId="{BB9EDE16-9CBA-4C77-B48B-899928E5F3D6}"/>
          </ac:picMkLst>
        </pc:picChg>
      </pc:sldChg>
      <pc:sldChg chg="addSp delSp modSp add mod">
        <pc:chgData name="Daniel Joubert" userId="0f343486-af0b-4b31-a6a2-12fdf08e98e7" providerId="ADAL" clId="{B51C2E93-AEF0-471C-87F2-448440E20B91}" dt="2021-11-04T03:11:10.549" v="1553" actId="22"/>
        <pc:sldMkLst>
          <pc:docMk/>
          <pc:sldMk cId="2954512623" sldId="421"/>
        </pc:sldMkLst>
        <pc:spChg chg="del mod">
          <ac:chgData name="Daniel Joubert" userId="0f343486-af0b-4b31-a6a2-12fdf08e98e7" providerId="ADAL" clId="{B51C2E93-AEF0-471C-87F2-448440E20B91}" dt="2021-11-04T03:11:10.549" v="1553" actId="22"/>
          <ac:spMkLst>
            <pc:docMk/>
            <pc:sldMk cId="2954512623" sldId="421"/>
            <ac:spMk id="3" creationId="{C11712E6-A861-EE45-9311-B6F9AA7CD9CA}"/>
          </ac:spMkLst>
        </pc:spChg>
        <pc:picChg chg="add mod ord">
          <ac:chgData name="Daniel Joubert" userId="0f343486-af0b-4b31-a6a2-12fdf08e98e7" providerId="ADAL" clId="{B51C2E93-AEF0-471C-87F2-448440E20B91}" dt="2021-11-04T03:11:10.549" v="1553" actId="22"/>
          <ac:picMkLst>
            <pc:docMk/>
            <pc:sldMk cId="2954512623" sldId="421"/>
            <ac:picMk id="5" creationId="{7F3A85E5-8107-4D9B-9992-872F6F5A386B}"/>
          </ac:picMkLst>
        </pc:picChg>
      </pc:sldChg>
    </pc:docChg>
  </pc:docChgLst>
  <pc:docChgLst>
    <pc:chgData name="Daniel Joubert" userId="0f343486-af0b-4b31-a6a2-12fdf08e98e7" providerId="ADAL" clId="{6B475478-7562-4552-A664-C1DCBE1E8D4D}"/>
    <pc:docChg chg="undo custSel addSld delSld modSld sldOrd modMainMaster">
      <pc:chgData name="Daniel Joubert" userId="0f343486-af0b-4b31-a6a2-12fdf08e98e7" providerId="ADAL" clId="{6B475478-7562-4552-A664-C1DCBE1E8D4D}" dt="2022-04-07T07:35:44.165" v="7792" actId="20577"/>
      <pc:docMkLst>
        <pc:docMk/>
      </pc:docMkLst>
      <pc:sldChg chg="modSp mod">
        <pc:chgData name="Daniel Joubert" userId="0f343486-af0b-4b31-a6a2-12fdf08e98e7" providerId="ADAL" clId="{6B475478-7562-4552-A664-C1DCBE1E8D4D}" dt="2022-03-21T10:13:45.374" v="3160" actId="14100"/>
        <pc:sldMkLst>
          <pc:docMk/>
          <pc:sldMk cId="188023914" sldId="403"/>
        </pc:sldMkLst>
        <pc:spChg chg="mod">
          <ac:chgData name="Daniel Joubert" userId="0f343486-af0b-4b31-a6a2-12fdf08e98e7" providerId="ADAL" clId="{6B475478-7562-4552-A664-C1DCBE1E8D4D}" dt="2022-03-14T13:02:51.908" v="1181" actId="20577"/>
          <ac:spMkLst>
            <pc:docMk/>
            <pc:sldMk cId="188023914" sldId="403"/>
            <ac:spMk id="4" creationId="{E80094E3-ED3B-744A-9E2B-670A87589C50}"/>
          </ac:spMkLst>
        </pc:spChg>
        <pc:spChg chg="mod">
          <ac:chgData name="Daniel Joubert" userId="0f343486-af0b-4b31-a6a2-12fdf08e98e7" providerId="ADAL" clId="{6B475478-7562-4552-A664-C1DCBE1E8D4D}" dt="2022-03-21T10:13:45.374" v="3160" actId="14100"/>
          <ac:spMkLst>
            <pc:docMk/>
            <pc:sldMk cId="188023914" sldId="403"/>
            <ac:spMk id="5" creationId="{D383C9F9-6609-F344-A587-CCB17370F0DE}"/>
          </ac:spMkLst>
        </pc:spChg>
      </pc:sldChg>
      <pc:sldChg chg="modSp mod ord">
        <pc:chgData name="Daniel Joubert" userId="0f343486-af0b-4b31-a6a2-12fdf08e98e7" providerId="ADAL" clId="{6B475478-7562-4552-A664-C1DCBE1E8D4D}" dt="2022-04-05T08:46:23.878" v="7319"/>
        <pc:sldMkLst>
          <pc:docMk/>
          <pc:sldMk cId="2124362204" sldId="411"/>
        </pc:sldMkLst>
        <pc:spChg chg="mod">
          <ac:chgData name="Daniel Joubert" userId="0f343486-af0b-4b31-a6a2-12fdf08e98e7" providerId="ADAL" clId="{6B475478-7562-4552-A664-C1DCBE1E8D4D}" dt="2022-03-28T20:48:19.608" v="5217" actId="20577"/>
          <ac:spMkLst>
            <pc:docMk/>
            <pc:sldMk cId="2124362204" sldId="411"/>
            <ac:spMk id="2" creationId="{66AAAB64-4A1B-854C-9702-0E0CE673ADCD}"/>
          </ac:spMkLst>
        </pc:spChg>
        <pc:spChg chg="mod">
          <ac:chgData name="Daniel Joubert" userId="0f343486-af0b-4b31-a6a2-12fdf08e98e7" providerId="ADAL" clId="{6B475478-7562-4552-A664-C1DCBE1E8D4D}" dt="2022-04-05T08:46:23.878" v="7319"/>
          <ac:spMkLst>
            <pc:docMk/>
            <pc:sldMk cId="2124362204" sldId="411"/>
            <ac:spMk id="3" creationId="{C11712E6-A861-EE45-9311-B6F9AA7CD9CA}"/>
          </ac:spMkLst>
        </pc:spChg>
      </pc:sldChg>
      <pc:sldChg chg="modSp del mod">
        <pc:chgData name="Daniel Joubert" userId="0f343486-af0b-4b31-a6a2-12fdf08e98e7" providerId="ADAL" clId="{6B475478-7562-4552-A664-C1DCBE1E8D4D}" dt="2022-03-01T13:49:52.859" v="286" actId="2696"/>
        <pc:sldMkLst>
          <pc:docMk/>
          <pc:sldMk cId="1721076133" sldId="415"/>
        </pc:sldMkLst>
        <pc:spChg chg="mod">
          <ac:chgData name="Daniel Joubert" userId="0f343486-af0b-4b31-a6a2-12fdf08e98e7" providerId="ADAL" clId="{6B475478-7562-4552-A664-C1DCBE1E8D4D}" dt="2022-02-17T11:00:28.831" v="272" actId="20577"/>
          <ac:spMkLst>
            <pc:docMk/>
            <pc:sldMk cId="1721076133" sldId="415"/>
            <ac:spMk id="3" creationId="{C11712E6-A861-EE45-9311-B6F9AA7CD9CA}"/>
          </ac:spMkLst>
        </pc:spChg>
      </pc:sldChg>
      <pc:sldChg chg="modSp del">
        <pc:chgData name="Daniel Joubert" userId="0f343486-af0b-4b31-a6a2-12fdf08e98e7" providerId="ADAL" clId="{6B475478-7562-4552-A664-C1DCBE1E8D4D}" dt="2022-03-16T12:07:48.078" v="1824" actId="47"/>
        <pc:sldMkLst>
          <pc:docMk/>
          <pc:sldMk cId="2925591264" sldId="416"/>
        </pc:sldMkLst>
        <pc:picChg chg="mod">
          <ac:chgData name="Daniel Joubert" userId="0f343486-af0b-4b31-a6a2-12fdf08e98e7" providerId="ADAL" clId="{6B475478-7562-4552-A664-C1DCBE1E8D4D}" dt="2022-03-01T13:50:09.054" v="331" actId="1036"/>
          <ac:picMkLst>
            <pc:docMk/>
            <pc:sldMk cId="2925591264" sldId="416"/>
            <ac:picMk id="1026" creationId="{95DBAAFA-1C83-4534-94FB-BD2A6E4BC666}"/>
          </ac:picMkLst>
        </pc:picChg>
        <pc:picChg chg="mod">
          <ac:chgData name="Daniel Joubert" userId="0f343486-af0b-4b31-a6a2-12fdf08e98e7" providerId="ADAL" clId="{6B475478-7562-4552-A664-C1DCBE1E8D4D}" dt="2022-03-01T13:50:02.515" v="323" actId="1038"/>
          <ac:picMkLst>
            <pc:docMk/>
            <pc:sldMk cId="2925591264" sldId="416"/>
            <ac:picMk id="1030" creationId="{3F5C881B-C6F3-46E5-A592-C5177BDD1BF9}"/>
          </ac:picMkLst>
        </pc:picChg>
      </pc:sldChg>
      <pc:sldChg chg="del">
        <pc:chgData name="Daniel Joubert" userId="0f343486-af0b-4b31-a6a2-12fdf08e98e7" providerId="ADAL" clId="{6B475478-7562-4552-A664-C1DCBE1E8D4D}" dt="2022-03-01T13:44:34.079" v="273" actId="2696"/>
        <pc:sldMkLst>
          <pc:docMk/>
          <pc:sldMk cId="704857880" sldId="417"/>
        </pc:sldMkLst>
      </pc:sldChg>
      <pc:sldChg chg="modSp mod ord">
        <pc:chgData name="Daniel Joubert" userId="0f343486-af0b-4b31-a6a2-12fdf08e98e7" providerId="ADAL" clId="{6B475478-7562-4552-A664-C1DCBE1E8D4D}" dt="2022-04-07T07:34:44.354" v="7781" actId="20577"/>
        <pc:sldMkLst>
          <pc:docMk/>
          <pc:sldMk cId="4177703640" sldId="418"/>
        </pc:sldMkLst>
        <pc:spChg chg="mod">
          <ac:chgData name="Daniel Joubert" userId="0f343486-af0b-4b31-a6a2-12fdf08e98e7" providerId="ADAL" clId="{6B475478-7562-4552-A664-C1DCBE1E8D4D}" dt="2022-03-30T14:13:37.057" v="5515" actId="20577"/>
          <ac:spMkLst>
            <pc:docMk/>
            <pc:sldMk cId="4177703640" sldId="418"/>
            <ac:spMk id="2" creationId="{66AAAB64-4A1B-854C-9702-0E0CE673ADCD}"/>
          </ac:spMkLst>
        </pc:spChg>
        <pc:spChg chg="mod">
          <ac:chgData name="Daniel Joubert" userId="0f343486-af0b-4b31-a6a2-12fdf08e98e7" providerId="ADAL" clId="{6B475478-7562-4552-A664-C1DCBE1E8D4D}" dt="2022-04-07T07:34:44.354" v="7781" actId="20577"/>
          <ac:spMkLst>
            <pc:docMk/>
            <pc:sldMk cId="4177703640" sldId="418"/>
            <ac:spMk id="3" creationId="{C11712E6-A861-EE45-9311-B6F9AA7CD9CA}"/>
          </ac:spMkLst>
        </pc:spChg>
      </pc:sldChg>
      <pc:sldChg chg="del">
        <pc:chgData name="Daniel Joubert" userId="0f343486-af0b-4b31-a6a2-12fdf08e98e7" providerId="ADAL" clId="{6B475478-7562-4552-A664-C1DCBE1E8D4D}" dt="2022-03-16T12:07:43.632" v="1823" actId="47"/>
        <pc:sldMkLst>
          <pc:docMk/>
          <pc:sldMk cId="881109139" sldId="419"/>
        </pc:sldMkLst>
      </pc:sldChg>
      <pc:sldChg chg="del">
        <pc:chgData name="Daniel Joubert" userId="0f343486-af0b-4b31-a6a2-12fdf08e98e7" providerId="ADAL" clId="{6B475478-7562-4552-A664-C1DCBE1E8D4D}" dt="2022-03-16T12:09:05.023" v="1830" actId="47"/>
        <pc:sldMkLst>
          <pc:docMk/>
          <pc:sldMk cId="2685895930" sldId="420"/>
        </pc:sldMkLst>
      </pc:sldChg>
      <pc:sldChg chg="modSp del mod">
        <pc:chgData name="Daniel Joubert" userId="0f343486-af0b-4b31-a6a2-12fdf08e98e7" providerId="ADAL" clId="{6B475478-7562-4552-A664-C1DCBE1E8D4D}" dt="2022-03-01T13:59:58.049" v="340" actId="47"/>
        <pc:sldMkLst>
          <pc:docMk/>
          <pc:sldMk cId="1449557265" sldId="421"/>
        </pc:sldMkLst>
        <pc:spChg chg="mod">
          <ac:chgData name="Daniel Joubert" userId="0f343486-af0b-4b31-a6a2-12fdf08e98e7" providerId="ADAL" clId="{6B475478-7562-4552-A664-C1DCBE1E8D4D}" dt="2022-02-06T03:25:29.647" v="167" actId="20577"/>
          <ac:spMkLst>
            <pc:docMk/>
            <pc:sldMk cId="1449557265" sldId="421"/>
            <ac:spMk id="3" creationId="{C11712E6-A861-EE45-9311-B6F9AA7CD9CA}"/>
          </ac:spMkLst>
        </pc:spChg>
      </pc:sldChg>
      <pc:sldChg chg="modSp mod ord">
        <pc:chgData name="Daniel Joubert" userId="0f343486-af0b-4b31-a6a2-12fdf08e98e7" providerId="ADAL" clId="{6B475478-7562-4552-A664-C1DCBE1E8D4D}" dt="2022-04-04T14:56:54.764" v="7127" actId="20577"/>
        <pc:sldMkLst>
          <pc:docMk/>
          <pc:sldMk cId="3095077109" sldId="422"/>
        </pc:sldMkLst>
        <pc:spChg chg="mod">
          <ac:chgData name="Daniel Joubert" userId="0f343486-af0b-4b31-a6a2-12fdf08e98e7" providerId="ADAL" clId="{6B475478-7562-4552-A664-C1DCBE1E8D4D}" dt="2022-04-04T14:56:54.764" v="7127" actId="20577"/>
          <ac:spMkLst>
            <pc:docMk/>
            <pc:sldMk cId="3095077109" sldId="422"/>
            <ac:spMk id="3" creationId="{C11712E6-A861-EE45-9311-B6F9AA7CD9CA}"/>
          </ac:spMkLst>
        </pc:spChg>
      </pc:sldChg>
      <pc:sldChg chg="del">
        <pc:chgData name="Daniel Joubert" userId="0f343486-af0b-4b31-a6a2-12fdf08e98e7" providerId="ADAL" clId="{6B475478-7562-4552-A664-C1DCBE1E8D4D}" dt="2022-03-01T13:52:59.648" v="332" actId="47"/>
        <pc:sldMkLst>
          <pc:docMk/>
          <pc:sldMk cId="3520050728" sldId="424"/>
        </pc:sldMkLst>
      </pc:sldChg>
      <pc:sldChg chg="modSp mod">
        <pc:chgData name="Daniel Joubert" userId="0f343486-af0b-4b31-a6a2-12fdf08e98e7" providerId="ADAL" clId="{6B475478-7562-4552-A664-C1DCBE1E8D4D}" dt="2022-03-30T07:57:28.348" v="5449" actId="20577"/>
        <pc:sldMkLst>
          <pc:docMk/>
          <pc:sldMk cId="3387250946" sldId="425"/>
        </pc:sldMkLst>
        <pc:spChg chg="mod">
          <ac:chgData name="Daniel Joubert" userId="0f343486-af0b-4b31-a6a2-12fdf08e98e7" providerId="ADAL" clId="{6B475478-7562-4552-A664-C1DCBE1E8D4D}" dt="2022-03-30T07:57:28.348" v="5449" actId="20577"/>
          <ac:spMkLst>
            <pc:docMk/>
            <pc:sldMk cId="3387250946" sldId="425"/>
            <ac:spMk id="2" creationId="{66AAAB64-4A1B-854C-9702-0E0CE673ADCD}"/>
          </ac:spMkLst>
        </pc:spChg>
        <pc:spChg chg="mod">
          <ac:chgData name="Daniel Joubert" userId="0f343486-af0b-4b31-a6a2-12fdf08e98e7" providerId="ADAL" clId="{6B475478-7562-4552-A664-C1DCBE1E8D4D}" dt="2022-03-30T07:29:37.906" v="5448" actId="20577"/>
          <ac:spMkLst>
            <pc:docMk/>
            <pc:sldMk cId="3387250946" sldId="425"/>
            <ac:spMk id="3" creationId="{C11712E6-A861-EE45-9311-B6F9AA7CD9CA}"/>
          </ac:spMkLst>
        </pc:spChg>
      </pc:sldChg>
      <pc:sldChg chg="modSp del mod ord">
        <pc:chgData name="Daniel Joubert" userId="0f343486-af0b-4b31-a6a2-12fdf08e98e7" providerId="ADAL" clId="{6B475478-7562-4552-A664-C1DCBE1E8D4D}" dt="2022-03-30T15:26:57.064" v="6322" actId="47"/>
        <pc:sldMkLst>
          <pc:docMk/>
          <pc:sldMk cId="36241537" sldId="426"/>
        </pc:sldMkLst>
        <pc:spChg chg="mod">
          <ac:chgData name="Daniel Joubert" userId="0f343486-af0b-4b31-a6a2-12fdf08e98e7" providerId="ADAL" clId="{6B475478-7562-4552-A664-C1DCBE1E8D4D}" dt="2022-03-16T12:05:37.564" v="1822" actId="20577"/>
          <ac:spMkLst>
            <pc:docMk/>
            <pc:sldMk cId="36241537" sldId="426"/>
            <ac:spMk id="2" creationId="{66AAAB64-4A1B-854C-9702-0E0CE673ADCD}"/>
          </ac:spMkLst>
        </pc:spChg>
        <pc:spChg chg="mod">
          <ac:chgData name="Daniel Joubert" userId="0f343486-af0b-4b31-a6a2-12fdf08e98e7" providerId="ADAL" clId="{6B475478-7562-4552-A664-C1DCBE1E8D4D}" dt="2022-03-30T14:47:05.087" v="5843" actId="20577"/>
          <ac:spMkLst>
            <pc:docMk/>
            <pc:sldMk cId="36241537" sldId="426"/>
            <ac:spMk id="3" creationId="{C11712E6-A861-EE45-9311-B6F9AA7CD9CA}"/>
          </ac:spMkLst>
        </pc:spChg>
      </pc:sldChg>
      <pc:sldChg chg="delSp modSp mod ord">
        <pc:chgData name="Daniel Joubert" userId="0f343486-af0b-4b31-a6a2-12fdf08e98e7" providerId="ADAL" clId="{6B475478-7562-4552-A664-C1DCBE1E8D4D}" dt="2022-03-30T15:19:33.118" v="6320" actId="20577"/>
        <pc:sldMkLst>
          <pc:docMk/>
          <pc:sldMk cId="3584592809" sldId="427"/>
        </pc:sldMkLst>
        <pc:spChg chg="mod">
          <ac:chgData name="Daniel Joubert" userId="0f343486-af0b-4b31-a6a2-12fdf08e98e7" providerId="ADAL" clId="{6B475478-7562-4552-A664-C1DCBE1E8D4D}" dt="2022-03-30T15:19:33.118" v="6320" actId="20577"/>
          <ac:spMkLst>
            <pc:docMk/>
            <pc:sldMk cId="3584592809" sldId="427"/>
            <ac:spMk id="2" creationId="{66AAAB64-4A1B-854C-9702-0E0CE673ADCD}"/>
          </ac:spMkLst>
        </pc:spChg>
        <pc:spChg chg="mod">
          <ac:chgData name="Daniel Joubert" userId="0f343486-af0b-4b31-a6a2-12fdf08e98e7" providerId="ADAL" clId="{6B475478-7562-4552-A664-C1DCBE1E8D4D}" dt="2022-03-30T14:43:34.253" v="5795" actId="6549"/>
          <ac:spMkLst>
            <pc:docMk/>
            <pc:sldMk cId="3584592809" sldId="427"/>
            <ac:spMk id="3" creationId="{C11712E6-A861-EE45-9311-B6F9AA7CD9CA}"/>
          </ac:spMkLst>
        </pc:spChg>
        <pc:picChg chg="del">
          <ac:chgData name="Daniel Joubert" userId="0f343486-af0b-4b31-a6a2-12fdf08e98e7" providerId="ADAL" clId="{6B475478-7562-4552-A664-C1DCBE1E8D4D}" dt="2022-03-14T13:26:27.399" v="1391" actId="478"/>
          <ac:picMkLst>
            <pc:docMk/>
            <pc:sldMk cId="3584592809" sldId="427"/>
            <ac:picMk id="5" creationId="{78E68A46-69E9-4BC4-874F-0AA38D34AB88}"/>
          </ac:picMkLst>
        </pc:picChg>
      </pc:sldChg>
      <pc:sldChg chg="del">
        <pc:chgData name="Daniel Joubert" userId="0f343486-af0b-4b31-a6a2-12fdf08e98e7" providerId="ADAL" clId="{6B475478-7562-4552-A664-C1DCBE1E8D4D}" dt="2022-03-01T13:53:04.293" v="333" actId="47"/>
        <pc:sldMkLst>
          <pc:docMk/>
          <pc:sldMk cId="2883819153" sldId="428"/>
        </pc:sldMkLst>
      </pc:sldChg>
      <pc:sldChg chg="del">
        <pc:chgData name="Daniel Joubert" userId="0f343486-af0b-4b31-a6a2-12fdf08e98e7" providerId="ADAL" clId="{6B475478-7562-4552-A664-C1DCBE1E8D4D}" dt="2022-03-01T13:53:07.980" v="334" actId="47"/>
        <pc:sldMkLst>
          <pc:docMk/>
          <pc:sldMk cId="2577941415" sldId="429"/>
        </pc:sldMkLst>
      </pc:sldChg>
      <pc:sldChg chg="modSp del mod">
        <pc:chgData name="Daniel Joubert" userId="0f343486-af0b-4b31-a6a2-12fdf08e98e7" providerId="ADAL" clId="{6B475478-7562-4552-A664-C1DCBE1E8D4D}" dt="2022-03-16T12:13:23.699" v="1831" actId="47"/>
        <pc:sldMkLst>
          <pc:docMk/>
          <pc:sldMk cId="324123029" sldId="430"/>
        </pc:sldMkLst>
        <pc:spChg chg="mod">
          <ac:chgData name="Daniel Joubert" userId="0f343486-af0b-4b31-a6a2-12fdf08e98e7" providerId="ADAL" clId="{6B475478-7562-4552-A664-C1DCBE1E8D4D}" dt="2022-03-01T14:00:44.889" v="421" actId="20577"/>
          <ac:spMkLst>
            <pc:docMk/>
            <pc:sldMk cId="324123029" sldId="430"/>
            <ac:spMk id="3" creationId="{C11712E6-A861-EE45-9311-B6F9AA7CD9CA}"/>
          </ac:spMkLst>
        </pc:spChg>
      </pc:sldChg>
      <pc:sldChg chg="del">
        <pc:chgData name="Daniel Joubert" userId="0f343486-af0b-4b31-a6a2-12fdf08e98e7" providerId="ADAL" clId="{6B475478-7562-4552-A664-C1DCBE1E8D4D}" dt="2022-03-01T14:00:51.163" v="422" actId="2696"/>
        <pc:sldMkLst>
          <pc:docMk/>
          <pc:sldMk cId="1144187545" sldId="431"/>
        </pc:sldMkLst>
      </pc:sldChg>
      <pc:sldChg chg="modSp add del mod">
        <pc:chgData name="Daniel Joubert" userId="0f343486-af0b-4b31-a6a2-12fdf08e98e7" providerId="ADAL" clId="{6B475478-7562-4552-A664-C1DCBE1E8D4D}" dt="2022-03-16T12:13:48.213" v="1832" actId="47"/>
        <pc:sldMkLst>
          <pc:docMk/>
          <pc:sldMk cId="3565163103" sldId="431"/>
        </pc:sldMkLst>
        <pc:spChg chg="mod">
          <ac:chgData name="Daniel Joubert" userId="0f343486-af0b-4b31-a6a2-12fdf08e98e7" providerId="ADAL" clId="{6B475478-7562-4552-A664-C1DCBE1E8D4D}" dt="2022-03-01T14:30:04.589" v="511" actId="20577"/>
          <ac:spMkLst>
            <pc:docMk/>
            <pc:sldMk cId="3565163103" sldId="431"/>
            <ac:spMk id="2" creationId="{66AAAB64-4A1B-854C-9702-0E0CE673ADCD}"/>
          </ac:spMkLst>
        </pc:spChg>
        <pc:spChg chg="mod">
          <ac:chgData name="Daniel Joubert" userId="0f343486-af0b-4b31-a6a2-12fdf08e98e7" providerId="ADAL" clId="{6B475478-7562-4552-A664-C1DCBE1E8D4D}" dt="2022-03-14T11:21:09.130" v="1125" actId="20577"/>
          <ac:spMkLst>
            <pc:docMk/>
            <pc:sldMk cId="3565163103" sldId="431"/>
            <ac:spMk id="3" creationId="{C11712E6-A861-EE45-9311-B6F9AA7CD9CA}"/>
          </ac:spMkLst>
        </pc:spChg>
      </pc:sldChg>
      <pc:sldChg chg="modSp add mod ord">
        <pc:chgData name="Daniel Joubert" userId="0f343486-af0b-4b31-a6a2-12fdf08e98e7" providerId="ADAL" clId="{6B475478-7562-4552-A664-C1DCBE1E8D4D}" dt="2022-04-04T15:07:13.599" v="7154" actId="20577"/>
        <pc:sldMkLst>
          <pc:docMk/>
          <pc:sldMk cId="4082285239" sldId="432"/>
        </pc:sldMkLst>
        <pc:spChg chg="mod">
          <ac:chgData name="Daniel Joubert" userId="0f343486-af0b-4b31-a6a2-12fdf08e98e7" providerId="ADAL" clId="{6B475478-7562-4552-A664-C1DCBE1E8D4D}" dt="2022-03-16T13:55:38.757" v="1912" actId="20577"/>
          <ac:spMkLst>
            <pc:docMk/>
            <pc:sldMk cId="4082285239" sldId="432"/>
            <ac:spMk id="2" creationId="{66AAAB64-4A1B-854C-9702-0E0CE673ADCD}"/>
          </ac:spMkLst>
        </pc:spChg>
        <pc:spChg chg="mod">
          <ac:chgData name="Daniel Joubert" userId="0f343486-af0b-4b31-a6a2-12fdf08e98e7" providerId="ADAL" clId="{6B475478-7562-4552-A664-C1DCBE1E8D4D}" dt="2022-04-04T15:07:13.599" v="7154" actId="20577"/>
          <ac:spMkLst>
            <pc:docMk/>
            <pc:sldMk cId="4082285239" sldId="432"/>
            <ac:spMk id="3" creationId="{C11712E6-A861-EE45-9311-B6F9AA7CD9CA}"/>
          </ac:spMkLst>
        </pc:spChg>
      </pc:sldChg>
      <pc:sldChg chg="del">
        <pc:chgData name="Daniel Joubert" userId="0f343486-af0b-4b31-a6a2-12fdf08e98e7" providerId="ADAL" clId="{6B475478-7562-4552-A664-C1DCBE1E8D4D}" dt="2022-03-01T13:53:10.900" v="335" actId="47"/>
        <pc:sldMkLst>
          <pc:docMk/>
          <pc:sldMk cId="4166093178" sldId="432"/>
        </pc:sldMkLst>
      </pc:sldChg>
      <pc:sldChg chg="del">
        <pc:chgData name="Daniel Joubert" userId="0f343486-af0b-4b31-a6a2-12fdf08e98e7" providerId="ADAL" clId="{6B475478-7562-4552-A664-C1DCBE1E8D4D}" dt="2022-03-01T13:53:26.563" v="336" actId="47"/>
        <pc:sldMkLst>
          <pc:docMk/>
          <pc:sldMk cId="1926667904" sldId="433"/>
        </pc:sldMkLst>
      </pc:sldChg>
      <pc:sldChg chg="modSp add del mod ord">
        <pc:chgData name="Daniel Joubert" userId="0f343486-af0b-4b31-a6a2-12fdf08e98e7" providerId="ADAL" clId="{6B475478-7562-4552-A664-C1DCBE1E8D4D}" dt="2022-04-04T14:40:38.620" v="6920" actId="47"/>
        <pc:sldMkLst>
          <pc:docMk/>
          <pc:sldMk cId="3178902317" sldId="433"/>
        </pc:sldMkLst>
        <pc:spChg chg="mod">
          <ac:chgData name="Daniel Joubert" userId="0f343486-af0b-4b31-a6a2-12fdf08e98e7" providerId="ADAL" clId="{6B475478-7562-4552-A664-C1DCBE1E8D4D}" dt="2022-03-28T08:15:16.062" v="5022" actId="20577"/>
          <ac:spMkLst>
            <pc:docMk/>
            <pc:sldMk cId="3178902317" sldId="433"/>
            <ac:spMk id="2" creationId="{66AAAB64-4A1B-854C-9702-0E0CE673ADCD}"/>
          </ac:spMkLst>
        </pc:spChg>
        <pc:spChg chg="mod">
          <ac:chgData name="Daniel Joubert" userId="0f343486-af0b-4b31-a6a2-12fdf08e98e7" providerId="ADAL" clId="{6B475478-7562-4552-A664-C1DCBE1E8D4D}" dt="2022-04-04T14:40:05.233" v="6899" actId="20577"/>
          <ac:spMkLst>
            <pc:docMk/>
            <pc:sldMk cId="3178902317" sldId="433"/>
            <ac:spMk id="3" creationId="{C11712E6-A861-EE45-9311-B6F9AA7CD9CA}"/>
          </ac:spMkLst>
        </pc:spChg>
      </pc:sldChg>
      <pc:sldChg chg="del">
        <pc:chgData name="Daniel Joubert" userId="0f343486-af0b-4b31-a6a2-12fdf08e98e7" providerId="ADAL" clId="{6B475478-7562-4552-A664-C1DCBE1E8D4D}" dt="2022-03-01T13:53:30.320" v="337" actId="47"/>
        <pc:sldMkLst>
          <pc:docMk/>
          <pc:sldMk cId="2059821551" sldId="434"/>
        </pc:sldMkLst>
      </pc:sldChg>
      <pc:sldChg chg="addSp delSp modSp add mod ord">
        <pc:chgData name="Daniel Joubert" userId="0f343486-af0b-4b31-a6a2-12fdf08e98e7" providerId="ADAL" clId="{6B475478-7562-4552-A664-C1DCBE1E8D4D}" dt="2022-03-30T14:58:00.940" v="6297" actId="1037"/>
        <pc:sldMkLst>
          <pc:docMk/>
          <pc:sldMk cId="3951640076" sldId="434"/>
        </pc:sldMkLst>
        <pc:spChg chg="mod">
          <ac:chgData name="Daniel Joubert" userId="0f343486-af0b-4b31-a6a2-12fdf08e98e7" providerId="ADAL" clId="{6B475478-7562-4552-A664-C1DCBE1E8D4D}" dt="2022-03-28T20:34:21.542" v="5178" actId="20577"/>
          <ac:spMkLst>
            <pc:docMk/>
            <pc:sldMk cId="3951640076" sldId="434"/>
            <ac:spMk id="2" creationId="{66AAAB64-4A1B-854C-9702-0E0CE673ADCD}"/>
          </ac:spMkLst>
        </pc:spChg>
        <pc:spChg chg="mod">
          <ac:chgData name="Daniel Joubert" userId="0f343486-af0b-4b31-a6a2-12fdf08e98e7" providerId="ADAL" clId="{6B475478-7562-4552-A664-C1DCBE1E8D4D}" dt="2022-03-30T14:57:41.552" v="6246" actId="20577"/>
          <ac:spMkLst>
            <pc:docMk/>
            <pc:sldMk cId="3951640076" sldId="434"/>
            <ac:spMk id="3" creationId="{C11712E6-A861-EE45-9311-B6F9AA7CD9CA}"/>
          </ac:spMkLst>
        </pc:spChg>
        <pc:spChg chg="add mod">
          <ac:chgData name="Daniel Joubert" userId="0f343486-af0b-4b31-a6a2-12fdf08e98e7" providerId="ADAL" clId="{6B475478-7562-4552-A664-C1DCBE1E8D4D}" dt="2022-03-30T14:57:48.260" v="6247" actId="1076"/>
          <ac:spMkLst>
            <pc:docMk/>
            <pc:sldMk cId="3951640076" sldId="434"/>
            <ac:spMk id="6" creationId="{6BD31B05-D692-4919-A446-93332CB03C41}"/>
          </ac:spMkLst>
        </pc:spChg>
        <pc:picChg chg="add del mod">
          <ac:chgData name="Daniel Joubert" userId="0f343486-af0b-4b31-a6a2-12fdf08e98e7" providerId="ADAL" clId="{6B475478-7562-4552-A664-C1DCBE1E8D4D}" dt="2022-03-27T17:21:20.806" v="4633" actId="478"/>
          <ac:picMkLst>
            <pc:docMk/>
            <pc:sldMk cId="3951640076" sldId="434"/>
            <ac:picMk id="5" creationId="{E3E199C5-D2D3-410F-AADF-B21E3C2614F4}"/>
          </ac:picMkLst>
        </pc:picChg>
        <pc:picChg chg="add mod">
          <ac:chgData name="Daniel Joubert" userId="0f343486-af0b-4b31-a6a2-12fdf08e98e7" providerId="ADAL" clId="{6B475478-7562-4552-A664-C1DCBE1E8D4D}" dt="2022-03-30T14:58:00.940" v="6297" actId="1037"/>
          <ac:picMkLst>
            <pc:docMk/>
            <pc:sldMk cId="3951640076" sldId="434"/>
            <ac:picMk id="1026" creationId="{5B26089B-7942-42CF-BD27-7D16FBE23E2B}"/>
          </ac:picMkLst>
        </pc:picChg>
      </pc:sldChg>
      <pc:sldChg chg="addSp delSp modSp add mod">
        <pc:chgData name="Daniel Joubert" userId="0f343486-af0b-4b31-a6a2-12fdf08e98e7" providerId="ADAL" clId="{6B475478-7562-4552-A664-C1DCBE1E8D4D}" dt="2022-03-30T15:17:49.287" v="6305" actId="1076"/>
        <pc:sldMkLst>
          <pc:docMk/>
          <pc:sldMk cId="1705471721" sldId="435"/>
        </pc:sldMkLst>
        <pc:spChg chg="mod">
          <ac:chgData name="Daniel Joubert" userId="0f343486-af0b-4b31-a6a2-12fdf08e98e7" providerId="ADAL" clId="{6B475478-7562-4552-A664-C1DCBE1E8D4D}" dt="2022-03-21T05:17:26.427" v="3035" actId="20577"/>
          <ac:spMkLst>
            <pc:docMk/>
            <pc:sldMk cId="1705471721" sldId="435"/>
            <ac:spMk id="2" creationId="{66AAAB64-4A1B-854C-9702-0E0CE673ADCD}"/>
          </ac:spMkLst>
        </pc:spChg>
        <pc:spChg chg="mod">
          <ac:chgData name="Daniel Joubert" userId="0f343486-af0b-4b31-a6a2-12fdf08e98e7" providerId="ADAL" clId="{6B475478-7562-4552-A664-C1DCBE1E8D4D}" dt="2022-03-20T18:18:58.538" v="2963" actId="5793"/>
          <ac:spMkLst>
            <pc:docMk/>
            <pc:sldMk cId="1705471721" sldId="435"/>
            <ac:spMk id="3" creationId="{C11712E6-A861-EE45-9311-B6F9AA7CD9CA}"/>
          </ac:spMkLst>
        </pc:spChg>
        <pc:picChg chg="add del">
          <ac:chgData name="Daniel Joubert" userId="0f343486-af0b-4b31-a6a2-12fdf08e98e7" providerId="ADAL" clId="{6B475478-7562-4552-A664-C1DCBE1E8D4D}" dt="2022-03-21T11:08:29.114" v="3408" actId="478"/>
          <ac:picMkLst>
            <pc:docMk/>
            <pc:sldMk cId="1705471721" sldId="435"/>
            <ac:picMk id="5" creationId="{FA1D50CF-C3DC-4DE5-BE57-C853E359132C}"/>
          </ac:picMkLst>
        </pc:picChg>
        <pc:picChg chg="add del mod">
          <ac:chgData name="Daniel Joubert" userId="0f343486-af0b-4b31-a6a2-12fdf08e98e7" providerId="ADAL" clId="{6B475478-7562-4552-A664-C1DCBE1E8D4D}" dt="2022-03-21T14:48:03.687" v="3414" actId="478"/>
          <ac:picMkLst>
            <pc:docMk/>
            <pc:sldMk cId="1705471721" sldId="435"/>
            <ac:picMk id="7" creationId="{7386E1A1-3D4D-4B72-8DA0-E3C09A595501}"/>
          </ac:picMkLst>
        </pc:picChg>
        <pc:picChg chg="add del mod">
          <ac:chgData name="Daniel Joubert" userId="0f343486-af0b-4b31-a6a2-12fdf08e98e7" providerId="ADAL" clId="{6B475478-7562-4552-A664-C1DCBE1E8D4D}" dt="2022-03-22T08:41:31.026" v="3429" actId="478"/>
          <ac:picMkLst>
            <pc:docMk/>
            <pc:sldMk cId="1705471721" sldId="435"/>
            <ac:picMk id="9" creationId="{52A0709F-F5CE-4521-B96C-A17B12A57D2B}"/>
          </ac:picMkLst>
        </pc:picChg>
        <pc:picChg chg="add del mod">
          <ac:chgData name="Daniel Joubert" userId="0f343486-af0b-4b31-a6a2-12fdf08e98e7" providerId="ADAL" clId="{6B475478-7562-4552-A664-C1DCBE1E8D4D}" dt="2022-03-27T17:20:03.072" v="4630" actId="478"/>
          <ac:picMkLst>
            <pc:docMk/>
            <pc:sldMk cId="1705471721" sldId="435"/>
            <ac:picMk id="11" creationId="{23E1EF53-56A4-4FA2-874C-9E3E55C4FDB2}"/>
          </ac:picMkLst>
        </pc:picChg>
        <pc:picChg chg="add del mod">
          <ac:chgData name="Daniel Joubert" userId="0f343486-af0b-4b31-a6a2-12fdf08e98e7" providerId="ADAL" clId="{6B475478-7562-4552-A664-C1DCBE1E8D4D}" dt="2022-03-30T15:10:36.749" v="6299" actId="478"/>
          <ac:picMkLst>
            <pc:docMk/>
            <pc:sldMk cId="1705471721" sldId="435"/>
            <ac:picMk id="16" creationId="{8726D7B1-1862-427E-9741-F62A68B13F6F}"/>
          </ac:picMkLst>
        </pc:picChg>
        <pc:picChg chg="add mod">
          <ac:chgData name="Daniel Joubert" userId="0f343486-af0b-4b31-a6a2-12fdf08e98e7" providerId="ADAL" clId="{6B475478-7562-4552-A664-C1DCBE1E8D4D}" dt="2022-03-30T15:17:49.287" v="6305" actId="1076"/>
          <ac:picMkLst>
            <pc:docMk/>
            <pc:sldMk cId="1705471721" sldId="435"/>
            <ac:picMk id="21" creationId="{050F5F59-AB8F-4EB7-A42A-0B5BBB538B9E}"/>
          </ac:picMkLst>
        </pc:picChg>
      </pc:sldChg>
      <pc:sldChg chg="del">
        <pc:chgData name="Daniel Joubert" userId="0f343486-af0b-4b31-a6a2-12fdf08e98e7" providerId="ADAL" clId="{6B475478-7562-4552-A664-C1DCBE1E8D4D}" dt="2022-03-01T13:53:34.595" v="338" actId="47"/>
        <pc:sldMkLst>
          <pc:docMk/>
          <pc:sldMk cId="2568397800" sldId="435"/>
        </pc:sldMkLst>
      </pc:sldChg>
      <pc:sldChg chg="del">
        <pc:chgData name="Daniel Joubert" userId="0f343486-af0b-4b31-a6a2-12fdf08e98e7" providerId="ADAL" clId="{6B475478-7562-4552-A664-C1DCBE1E8D4D}" dt="2022-03-01T13:53:41.210" v="339" actId="47"/>
        <pc:sldMkLst>
          <pc:docMk/>
          <pc:sldMk cId="1167790776" sldId="436"/>
        </pc:sldMkLst>
      </pc:sldChg>
      <pc:sldChg chg="addSp delSp modSp add mod">
        <pc:chgData name="Daniel Joubert" userId="0f343486-af0b-4b31-a6a2-12fdf08e98e7" providerId="ADAL" clId="{6B475478-7562-4552-A664-C1DCBE1E8D4D}" dt="2022-04-04T14:48:38.495" v="7058" actId="20577"/>
        <pc:sldMkLst>
          <pc:docMk/>
          <pc:sldMk cId="1966764777" sldId="436"/>
        </pc:sldMkLst>
        <pc:spChg chg="mod">
          <ac:chgData name="Daniel Joubert" userId="0f343486-af0b-4b31-a6a2-12fdf08e98e7" providerId="ADAL" clId="{6B475478-7562-4552-A664-C1DCBE1E8D4D}" dt="2022-03-17T03:22:46.855" v="1924" actId="20577"/>
          <ac:spMkLst>
            <pc:docMk/>
            <pc:sldMk cId="1966764777" sldId="436"/>
            <ac:spMk id="2" creationId="{66AAAB64-4A1B-854C-9702-0E0CE673ADCD}"/>
          </ac:spMkLst>
        </pc:spChg>
        <pc:spChg chg="mod">
          <ac:chgData name="Daniel Joubert" userId="0f343486-af0b-4b31-a6a2-12fdf08e98e7" providerId="ADAL" clId="{6B475478-7562-4552-A664-C1DCBE1E8D4D}" dt="2022-04-04T14:48:38.495" v="7058" actId="20577"/>
          <ac:spMkLst>
            <pc:docMk/>
            <pc:sldMk cId="1966764777" sldId="436"/>
            <ac:spMk id="3" creationId="{C11712E6-A861-EE45-9311-B6F9AA7CD9CA}"/>
          </ac:spMkLst>
        </pc:spChg>
        <pc:picChg chg="add del mod">
          <ac:chgData name="Daniel Joubert" userId="0f343486-af0b-4b31-a6a2-12fdf08e98e7" providerId="ADAL" clId="{6B475478-7562-4552-A664-C1DCBE1E8D4D}" dt="2022-03-28T22:13:04.758" v="5385" actId="478"/>
          <ac:picMkLst>
            <pc:docMk/>
            <pc:sldMk cId="1966764777" sldId="436"/>
            <ac:picMk id="5" creationId="{04E756B4-F7DB-418C-B575-3977E6FB610D}"/>
          </ac:picMkLst>
        </pc:picChg>
        <pc:picChg chg="add mod">
          <ac:chgData name="Daniel Joubert" userId="0f343486-af0b-4b31-a6a2-12fdf08e98e7" providerId="ADAL" clId="{6B475478-7562-4552-A664-C1DCBE1E8D4D}" dt="2022-03-28T22:13:16.235" v="5388" actId="1076"/>
          <ac:picMkLst>
            <pc:docMk/>
            <pc:sldMk cId="1966764777" sldId="436"/>
            <ac:picMk id="7" creationId="{3CDA817E-D24B-4D71-8199-8AFFB2DFC917}"/>
          </ac:picMkLst>
        </pc:picChg>
        <pc:picChg chg="add mod">
          <ac:chgData name="Daniel Joubert" userId="0f343486-af0b-4b31-a6a2-12fdf08e98e7" providerId="ADAL" clId="{6B475478-7562-4552-A664-C1DCBE1E8D4D}" dt="2022-03-28T21:43:54.287" v="5370" actId="1076"/>
          <ac:picMkLst>
            <pc:docMk/>
            <pc:sldMk cId="1966764777" sldId="436"/>
            <ac:picMk id="2050" creationId="{387F6636-6F57-4EA5-A984-A9D0E96081BF}"/>
          </ac:picMkLst>
        </pc:picChg>
        <pc:picChg chg="add mod">
          <ac:chgData name="Daniel Joubert" userId="0f343486-af0b-4b31-a6a2-12fdf08e98e7" providerId="ADAL" clId="{6B475478-7562-4552-A664-C1DCBE1E8D4D}" dt="2022-03-28T22:05:03.563" v="5382" actId="1076"/>
          <ac:picMkLst>
            <pc:docMk/>
            <pc:sldMk cId="1966764777" sldId="436"/>
            <ac:picMk id="2051" creationId="{65BA7E1F-8C10-45C3-9EA6-8DD7792301C2}"/>
          </ac:picMkLst>
        </pc:picChg>
      </pc:sldChg>
      <pc:sldChg chg="modSp add mod ord">
        <pc:chgData name="Daniel Joubert" userId="0f343486-af0b-4b31-a6a2-12fdf08e98e7" providerId="ADAL" clId="{6B475478-7562-4552-A664-C1DCBE1E8D4D}" dt="2022-04-04T14:56:02.908" v="7093" actId="6549"/>
        <pc:sldMkLst>
          <pc:docMk/>
          <pc:sldMk cId="3853821483" sldId="437"/>
        </pc:sldMkLst>
        <pc:spChg chg="mod">
          <ac:chgData name="Daniel Joubert" userId="0f343486-af0b-4b31-a6a2-12fdf08e98e7" providerId="ADAL" clId="{6B475478-7562-4552-A664-C1DCBE1E8D4D}" dt="2022-03-18T08:15:11.038" v="2549" actId="20577"/>
          <ac:spMkLst>
            <pc:docMk/>
            <pc:sldMk cId="3853821483" sldId="437"/>
            <ac:spMk id="2" creationId="{66AAAB64-4A1B-854C-9702-0E0CE673ADCD}"/>
          </ac:spMkLst>
        </pc:spChg>
        <pc:spChg chg="mod">
          <ac:chgData name="Daniel Joubert" userId="0f343486-af0b-4b31-a6a2-12fdf08e98e7" providerId="ADAL" clId="{6B475478-7562-4552-A664-C1DCBE1E8D4D}" dt="2022-04-04T14:56:02.908" v="7093" actId="6549"/>
          <ac:spMkLst>
            <pc:docMk/>
            <pc:sldMk cId="3853821483" sldId="437"/>
            <ac:spMk id="3" creationId="{C11712E6-A861-EE45-9311-B6F9AA7CD9CA}"/>
          </ac:spMkLst>
        </pc:spChg>
      </pc:sldChg>
      <pc:sldChg chg="addSp delSp modSp add mod">
        <pc:chgData name="Daniel Joubert" userId="0f343486-af0b-4b31-a6a2-12fdf08e98e7" providerId="ADAL" clId="{6B475478-7562-4552-A664-C1DCBE1E8D4D}" dt="2022-03-30T15:17:42.212" v="6304" actId="1076"/>
        <pc:sldMkLst>
          <pc:docMk/>
          <pc:sldMk cId="3903883356" sldId="438"/>
        </pc:sldMkLst>
        <pc:spChg chg="mod">
          <ac:chgData name="Daniel Joubert" userId="0f343486-af0b-4b31-a6a2-12fdf08e98e7" providerId="ADAL" clId="{6B475478-7562-4552-A664-C1DCBE1E8D4D}" dt="2022-03-22T21:13:15.435" v="3553" actId="20577"/>
          <ac:spMkLst>
            <pc:docMk/>
            <pc:sldMk cId="3903883356" sldId="438"/>
            <ac:spMk id="2" creationId="{66AAAB64-4A1B-854C-9702-0E0CE673ADCD}"/>
          </ac:spMkLst>
        </pc:spChg>
        <pc:spChg chg="mod">
          <ac:chgData name="Daniel Joubert" userId="0f343486-af0b-4b31-a6a2-12fdf08e98e7" providerId="ADAL" clId="{6B475478-7562-4552-A664-C1DCBE1E8D4D}" dt="2022-03-20T18:22:20.563" v="2966" actId="6549"/>
          <ac:spMkLst>
            <pc:docMk/>
            <pc:sldMk cId="3903883356" sldId="438"/>
            <ac:spMk id="3" creationId="{C11712E6-A861-EE45-9311-B6F9AA7CD9CA}"/>
          </ac:spMkLst>
        </pc:spChg>
        <pc:picChg chg="add del">
          <ac:chgData name="Daniel Joubert" userId="0f343486-af0b-4b31-a6a2-12fdf08e98e7" providerId="ADAL" clId="{6B475478-7562-4552-A664-C1DCBE1E8D4D}" dt="2022-03-21T04:40:39.735" v="2968" actId="478"/>
          <ac:picMkLst>
            <pc:docMk/>
            <pc:sldMk cId="3903883356" sldId="438"/>
            <ac:picMk id="5" creationId="{675D5A82-5316-4A82-BE5B-B15A6AB2E622}"/>
          </ac:picMkLst>
        </pc:picChg>
        <pc:picChg chg="add del">
          <ac:chgData name="Daniel Joubert" userId="0f343486-af0b-4b31-a6a2-12fdf08e98e7" providerId="ADAL" clId="{6B475478-7562-4552-A664-C1DCBE1E8D4D}" dt="2022-03-21T04:58:47.378" v="2970" actId="478"/>
          <ac:picMkLst>
            <pc:docMk/>
            <pc:sldMk cId="3903883356" sldId="438"/>
            <ac:picMk id="7" creationId="{251F9455-5563-4D63-B4BC-DFEABEEAF2D6}"/>
          </ac:picMkLst>
        </pc:picChg>
        <pc:picChg chg="add del">
          <ac:chgData name="Daniel Joubert" userId="0f343486-af0b-4b31-a6a2-12fdf08e98e7" providerId="ADAL" clId="{6B475478-7562-4552-A664-C1DCBE1E8D4D}" dt="2022-03-21T04:59:01.340" v="2972" actId="478"/>
          <ac:picMkLst>
            <pc:docMk/>
            <pc:sldMk cId="3903883356" sldId="438"/>
            <ac:picMk id="9" creationId="{F8359AE0-8E5C-424D-A3B5-ADDA01297F03}"/>
          </ac:picMkLst>
        </pc:picChg>
        <pc:picChg chg="add del">
          <ac:chgData name="Daniel Joubert" userId="0f343486-af0b-4b31-a6a2-12fdf08e98e7" providerId="ADAL" clId="{6B475478-7562-4552-A664-C1DCBE1E8D4D}" dt="2022-03-21T14:48:53.728" v="3417" actId="478"/>
          <ac:picMkLst>
            <pc:docMk/>
            <pc:sldMk cId="3903883356" sldId="438"/>
            <ac:picMk id="11" creationId="{CD7684C4-CE6B-4638-8CA6-EBEF911E054B}"/>
          </ac:picMkLst>
        </pc:picChg>
        <pc:picChg chg="add del">
          <ac:chgData name="Daniel Joubert" userId="0f343486-af0b-4b31-a6a2-12fdf08e98e7" providerId="ADAL" clId="{6B475478-7562-4552-A664-C1DCBE1E8D4D}" dt="2022-03-21T14:49:05.595" v="3419" actId="478"/>
          <ac:picMkLst>
            <pc:docMk/>
            <pc:sldMk cId="3903883356" sldId="438"/>
            <ac:picMk id="16" creationId="{0EA92B26-5568-44B5-8B40-3FB0A6517995}"/>
          </ac:picMkLst>
        </pc:picChg>
        <pc:picChg chg="add del mod">
          <ac:chgData name="Daniel Joubert" userId="0f343486-af0b-4b31-a6a2-12fdf08e98e7" providerId="ADAL" clId="{6B475478-7562-4552-A664-C1DCBE1E8D4D}" dt="2022-03-22T21:09:19.708" v="3550" actId="478"/>
          <ac:picMkLst>
            <pc:docMk/>
            <pc:sldMk cId="3903883356" sldId="438"/>
            <ac:picMk id="21" creationId="{6AB10425-CA5D-4EDE-8B12-A33950EA3E51}"/>
          </ac:picMkLst>
        </pc:picChg>
        <pc:picChg chg="add del">
          <ac:chgData name="Daniel Joubert" userId="0f343486-af0b-4b31-a6a2-12fdf08e98e7" providerId="ADAL" clId="{6B475478-7562-4552-A664-C1DCBE1E8D4D}" dt="2022-03-30T15:17:27.407" v="6302" actId="478"/>
          <ac:picMkLst>
            <pc:docMk/>
            <pc:sldMk cId="3903883356" sldId="438"/>
            <ac:picMk id="23" creationId="{5AC5833E-2FCB-4EC1-9030-92DF95D3D776}"/>
          </ac:picMkLst>
        </pc:picChg>
        <pc:picChg chg="add mod">
          <ac:chgData name="Daniel Joubert" userId="0f343486-af0b-4b31-a6a2-12fdf08e98e7" providerId="ADAL" clId="{6B475478-7562-4552-A664-C1DCBE1E8D4D}" dt="2022-03-30T15:17:42.212" v="6304" actId="1076"/>
          <ac:picMkLst>
            <pc:docMk/>
            <pc:sldMk cId="3903883356" sldId="438"/>
            <ac:picMk id="25" creationId="{B7DB0434-66EE-4F4F-8538-9CC687B915AA}"/>
          </ac:picMkLst>
        </pc:picChg>
      </pc:sldChg>
      <pc:sldChg chg="addSp delSp modSp add del mod">
        <pc:chgData name="Daniel Joubert" userId="0f343486-af0b-4b31-a6a2-12fdf08e98e7" providerId="ADAL" clId="{6B475478-7562-4552-A664-C1DCBE1E8D4D}" dt="2022-03-22T21:15:43.276" v="3554" actId="2696"/>
        <pc:sldMkLst>
          <pc:docMk/>
          <pc:sldMk cId="2308656274" sldId="439"/>
        </pc:sldMkLst>
        <pc:spChg chg="mod">
          <ac:chgData name="Daniel Joubert" userId="0f343486-af0b-4b31-a6a2-12fdf08e98e7" providerId="ADAL" clId="{6B475478-7562-4552-A664-C1DCBE1E8D4D}" dt="2022-03-21T05:17:56.859" v="3039" actId="20577"/>
          <ac:spMkLst>
            <pc:docMk/>
            <pc:sldMk cId="2308656274" sldId="439"/>
            <ac:spMk id="2" creationId="{66AAAB64-4A1B-854C-9702-0E0CE673ADCD}"/>
          </ac:spMkLst>
        </pc:spChg>
        <pc:spChg chg="del mod">
          <ac:chgData name="Daniel Joubert" userId="0f343486-af0b-4b31-a6a2-12fdf08e98e7" providerId="ADAL" clId="{6B475478-7562-4552-A664-C1DCBE1E8D4D}" dt="2022-03-21T05:13:22.417" v="2976" actId="22"/>
          <ac:spMkLst>
            <pc:docMk/>
            <pc:sldMk cId="2308656274" sldId="439"/>
            <ac:spMk id="3" creationId="{C11712E6-A861-EE45-9311-B6F9AA7CD9CA}"/>
          </ac:spMkLst>
        </pc:spChg>
        <pc:picChg chg="add mod ord">
          <ac:chgData name="Daniel Joubert" userId="0f343486-af0b-4b31-a6a2-12fdf08e98e7" providerId="ADAL" clId="{6B475478-7562-4552-A664-C1DCBE1E8D4D}" dt="2022-03-21T05:13:22.417" v="2976" actId="22"/>
          <ac:picMkLst>
            <pc:docMk/>
            <pc:sldMk cId="2308656274" sldId="439"/>
            <ac:picMk id="5" creationId="{84D57513-4107-4F5C-95E4-6E5352F60E5D}"/>
          </ac:picMkLst>
        </pc:picChg>
      </pc:sldChg>
      <pc:sldChg chg="addSp delSp modSp add del mod">
        <pc:chgData name="Daniel Joubert" userId="0f343486-af0b-4b31-a6a2-12fdf08e98e7" providerId="ADAL" clId="{6B475478-7562-4552-A664-C1DCBE1E8D4D}" dt="2022-03-22T21:08:09.904" v="3549" actId="2696"/>
        <pc:sldMkLst>
          <pc:docMk/>
          <pc:sldMk cId="332481420" sldId="440"/>
        </pc:sldMkLst>
        <pc:spChg chg="mod">
          <ac:chgData name="Daniel Joubert" userId="0f343486-af0b-4b31-a6a2-12fdf08e98e7" providerId="ADAL" clId="{6B475478-7562-4552-A664-C1DCBE1E8D4D}" dt="2022-03-21T09:24:44.369" v="3131" actId="20577"/>
          <ac:spMkLst>
            <pc:docMk/>
            <pc:sldMk cId="332481420" sldId="440"/>
            <ac:spMk id="2" creationId="{66AAAB64-4A1B-854C-9702-0E0CE673ADCD}"/>
          </ac:spMkLst>
        </pc:spChg>
        <pc:spChg chg="del mod">
          <ac:chgData name="Daniel Joubert" userId="0f343486-af0b-4b31-a6a2-12fdf08e98e7" providerId="ADAL" clId="{6B475478-7562-4552-A664-C1DCBE1E8D4D}" dt="2022-03-21T09:24:56.598" v="3133" actId="22"/>
          <ac:spMkLst>
            <pc:docMk/>
            <pc:sldMk cId="332481420" sldId="440"/>
            <ac:spMk id="3" creationId="{C11712E6-A861-EE45-9311-B6F9AA7CD9CA}"/>
          </ac:spMkLst>
        </pc:spChg>
        <pc:picChg chg="add mod ord">
          <ac:chgData name="Daniel Joubert" userId="0f343486-af0b-4b31-a6a2-12fdf08e98e7" providerId="ADAL" clId="{6B475478-7562-4552-A664-C1DCBE1E8D4D}" dt="2022-03-21T09:24:56.598" v="3133" actId="22"/>
          <ac:picMkLst>
            <pc:docMk/>
            <pc:sldMk cId="332481420" sldId="440"/>
            <ac:picMk id="5" creationId="{634AF630-B9BE-4D59-97E6-BDAEC854FEDA}"/>
          </ac:picMkLst>
        </pc:picChg>
      </pc:sldChg>
      <pc:sldChg chg="delSp modSp add mod">
        <pc:chgData name="Daniel Joubert" userId="0f343486-af0b-4b31-a6a2-12fdf08e98e7" providerId="ADAL" clId="{6B475478-7562-4552-A664-C1DCBE1E8D4D}" dt="2022-03-21T11:05:47.794" v="3407" actId="20577"/>
        <pc:sldMkLst>
          <pc:docMk/>
          <pc:sldMk cId="2269758118" sldId="441"/>
        </pc:sldMkLst>
        <pc:spChg chg="mod">
          <ac:chgData name="Daniel Joubert" userId="0f343486-af0b-4b31-a6a2-12fdf08e98e7" providerId="ADAL" clId="{6B475478-7562-4552-A664-C1DCBE1E8D4D}" dt="2022-03-21T05:17:14.461" v="3033" actId="20577"/>
          <ac:spMkLst>
            <pc:docMk/>
            <pc:sldMk cId="2269758118" sldId="441"/>
            <ac:spMk id="2" creationId="{66AAAB64-4A1B-854C-9702-0E0CE673ADCD}"/>
          </ac:spMkLst>
        </pc:spChg>
        <pc:spChg chg="mod">
          <ac:chgData name="Daniel Joubert" userId="0f343486-af0b-4b31-a6a2-12fdf08e98e7" providerId="ADAL" clId="{6B475478-7562-4552-A664-C1DCBE1E8D4D}" dt="2022-03-21T11:05:47.794" v="3407" actId="20577"/>
          <ac:spMkLst>
            <pc:docMk/>
            <pc:sldMk cId="2269758118" sldId="441"/>
            <ac:spMk id="3" creationId="{C11712E6-A861-EE45-9311-B6F9AA7CD9CA}"/>
          </ac:spMkLst>
        </pc:spChg>
        <pc:picChg chg="del">
          <ac:chgData name="Daniel Joubert" userId="0f343486-af0b-4b31-a6a2-12fdf08e98e7" providerId="ADAL" clId="{6B475478-7562-4552-A664-C1DCBE1E8D4D}" dt="2022-03-21T05:16:17.928" v="2996" actId="478"/>
          <ac:picMkLst>
            <pc:docMk/>
            <pc:sldMk cId="2269758118" sldId="441"/>
            <ac:picMk id="5" creationId="{E3E199C5-D2D3-410F-AADF-B21E3C2614F4}"/>
          </ac:picMkLst>
        </pc:picChg>
      </pc:sldChg>
      <pc:sldChg chg="addSp delSp modSp add del mod">
        <pc:chgData name="Daniel Joubert" userId="0f343486-af0b-4b31-a6a2-12fdf08e98e7" providerId="ADAL" clId="{6B475478-7562-4552-A664-C1DCBE1E8D4D}" dt="2022-03-22T21:08:03.719" v="3548" actId="2696"/>
        <pc:sldMkLst>
          <pc:docMk/>
          <pc:sldMk cId="3015949598" sldId="442"/>
        </pc:sldMkLst>
        <pc:spChg chg="add mod">
          <ac:chgData name="Daniel Joubert" userId="0f343486-af0b-4b31-a6a2-12fdf08e98e7" providerId="ADAL" clId="{6B475478-7562-4552-A664-C1DCBE1E8D4D}" dt="2022-03-21T10:52:34.779" v="3392" actId="478"/>
          <ac:spMkLst>
            <pc:docMk/>
            <pc:sldMk cId="3015949598" sldId="442"/>
            <ac:spMk id="4" creationId="{36D4F31A-0358-4E99-B419-8B745CD2CC2B}"/>
          </ac:spMkLst>
        </pc:spChg>
        <pc:picChg chg="del">
          <ac:chgData name="Daniel Joubert" userId="0f343486-af0b-4b31-a6a2-12fdf08e98e7" providerId="ADAL" clId="{6B475478-7562-4552-A664-C1DCBE1E8D4D}" dt="2022-03-21T10:52:34.779" v="3392" actId="478"/>
          <ac:picMkLst>
            <pc:docMk/>
            <pc:sldMk cId="3015949598" sldId="442"/>
            <ac:picMk id="5" creationId="{634AF630-B9BE-4D59-97E6-BDAEC854FEDA}"/>
          </ac:picMkLst>
        </pc:picChg>
        <pc:picChg chg="add mod">
          <ac:chgData name="Daniel Joubert" userId="0f343486-af0b-4b31-a6a2-12fdf08e98e7" providerId="ADAL" clId="{6B475478-7562-4552-A664-C1DCBE1E8D4D}" dt="2022-03-21T10:52:44.990" v="3394" actId="1076"/>
          <ac:picMkLst>
            <pc:docMk/>
            <pc:sldMk cId="3015949598" sldId="442"/>
            <ac:picMk id="7" creationId="{BDF602AA-E358-4DB4-87BE-0A1B51E0E71C}"/>
          </ac:picMkLst>
        </pc:picChg>
      </pc:sldChg>
      <pc:sldChg chg="modSp add del mod ord">
        <pc:chgData name="Daniel Joubert" userId="0f343486-af0b-4b31-a6a2-12fdf08e98e7" providerId="ADAL" clId="{6B475478-7562-4552-A664-C1DCBE1E8D4D}" dt="2022-04-04T14:41:41.098" v="6921" actId="47"/>
        <pc:sldMkLst>
          <pc:docMk/>
          <pc:sldMk cId="2048402363" sldId="443"/>
        </pc:sldMkLst>
        <pc:spChg chg="mod">
          <ac:chgData name="Daniel Joubert" userId="0f343486-af0b-4b31-a6a2-12fdf08e98e7" providerId="ADAL" clId="{6B475478-7562-4552-A664-C1DCBE1E8D4D}" dt="2022-04-04T14:37:49.590" v="6885" actId="20577"/>
          <ac:spMkLst>
            <pc:docMk/>
            <pc:sldMk cId="2048402363" sldId="443"/>
            <ac:spMk id="3" creationId="{C11712E6-A861-EE45-9311-B6F9AA7CD9CA}"/>
          </ac:spMkLst>
        </pc:spChg>
      </pc:sldChg>
      <pc:sldChg chg="addSp delSp modSp add mod">
        <pc:chgData name="Daniel Joubert" userId="0f343486-af0b-4b31-a6a2-12fdf08e98e7" providerId="ADAL" clId="{6B475478-7562-4552-A664-C1DCBE1E8D4D}" dt="2022-03-22T21:24:11.252" v="3561" actId="1076"/>
        <pc:sldMkLst>
          <pc:docMk/>
          <pc:sldMk cId="1526516447" sldId="444"/>
        </pc:sldMkLst>
        <pc:spChg chg="mod">
          <ac:chgData name="Daniel Joubert" userId="0f343486-af0b-4b31-a6a2-12fdf08e98e7" providerId="ADAL" clId="{6B475478-7562-4552-A664-C1DCBE1E8D4D}" dt="2022-03-22T21:15:52.366" v="3556" actId="20577"/>
          <ac:spMkLst>
            <pc:docMk/>
            <pc:sldMk cId="1526516447" sldId="444"/>
            <ac:spMk id="2" creationId="{66AAAB64-4A1B-854C-9702-0E0CE673ADCD}"/>
          </ac:spMkLst>
        </pc:spChg>
        <pc:spChg chg="mod">
          <ac:chgData name="Daniel Joubert" userId="0f343486-af0b-4b31-a6a2-12fdf08e98e7" providerId="ADAL" clId="{6B475478-7562-4552-A664-C1DCBE1E8D4D}" dt="2022-03-21T11:09:56.512" v="3413" actId="20577"/>
          <ac:spMkLst>
            <pc:docMk/>
            <pc:sldMk cId="1526516447" sldId="444"/>
            <ac:spMk id="4" creationId="{36D4F31A-0358-4E99-B419-8B745CD2CC2B}"/>
          </ac:spMkLst>
        </pc:spChg>
        <pc:picChg chg="add del mod">
          <ac:chgData name="Daniel Joubert" userId="0f343486-af0b-4b31-a6a2-12fdf08e98e7" providerId="ADAL" clId="{6B475478-7562-4552-A664-C1DCBE1E8D4D}" dt="2022-03-22T21:24:06.224" v="3559" actId="478"/>
          <ac:picMkLst>
            <pc:docMk/>
            <pc:sldMk cId="1526516447" sldId="444"/>
            <ac:picMk id="5" creationId="{2FFAFC63-80FC-4CAA-B0CE-6006412C3275}"/>
          </ac:picMkLst>
        </pc:picChg>
        <pc:picChg chg="del mod">
          <ac:chgData name="Daniel Joubert" userId="0f343486-af0b-4b31-a6a2-12fdf08e98e7" providerId="ADAL" clId="{6B475478-7562-4552-A664-C1DCBE1E8D4D}" dt="2022-03-21T10:54:32.044" v="3399" actId="478"/>
          <ac:picMkLst>
            <pc:docMk/>
            <pc:sldMk cId="1526516447" sldId="444"/>
            <ac:picMk id="7" creationId="{BDF602AA-E358-4DB4-87BE-0A1B51E0E71C}"/>
          </ac:picMkLst>
        </pc:picChg>
        <pc:picChg chg="add mod">
          <ac:chgData name="Daniel Joubert" userId="0f343486-af0b-4b31-a6a2-12fdf08e98e7" providerId="ADAL" clId="{6B475478-7562-4552-A664-C1DCBE1E8D4D}" dt="2022-03-22T21:24:11.252" v="3561" actId="1076"/>
          <ac:picMkLst>
            <pc:docMk/>
            <pc:sldMk cId="1526516447" sldId="444"/>
            <ac:picMk id="8" creationId="{A9276A46-FDD3-4CB3-A478-8A0BE3D34BAE}"/>
          </ac:picMkLst>
        </pc:picChg>
      </pc:sldChg>
      <pc:sldChg chg="addSp modSp add mod">
        <pc:chgData name="Daniel Joubert" userId="0f343486-af0b-4b31-a6a2-12fdf08e98e7" providerId="ADAL" clId="{6B475478-7562-4552-A664-C1DCBE1E8D4D}" dt="2022-03-21T15:21:12.950" v="3428" actId="1076"/>
        <pc:sldMkLst>
          <pc:docMk/>
          <pc:sldMk cId="745989037" sldId="445"/>
        </pc:sldMkLst>
        <pc:spChg chg="mod">
          <ac:chgData name="Daniel Joubert" userId="0f343486-af0b-4b31-a6a2-12fdf08e98e7" providerId="ADAL" clId="{6B475478-7562-4552-A664-C1DCBE1E8D4D}" dt="2022-03-21T15:20:55.554" v="3425" actId="20577"/>
          <ac:spMkLst>
            <pc:docMk/>
            <pc:sldMk cId="745989037" sldId="445"/>
            <ac:spMk id="2" creationId="{66AAAB64-4A1B-854C-9702-0E0CE673ADCD}"/>
          </ac:spMkLst>
        </pc:spChg>
        <pc:spChg chg="mod">
          <ac:chgData name="Daniel Joubert" userId="0f343486-af0b-4b31-a6a2-12fdf08e98e7" providerId="ADAL" clId="{6B475478-7562-4552-A664-C1DCBE1E8D4D}" dt="2022-03-21T15:20:59.279" v="3426" actId="6549"/>
          <ac:spMkLst>
            <pc:docMk/>
            <pc:sldMk cId="745989037" sldId="445"/>
            <ac:spMk id="3" creationId="{C11712E6-A861-EE45-9311-B6F9AA7CD9CA}"/>
          </ac:spMkLst>
        </pc:spChg>
        <pc:picChg chg="add mod">
          <ac:chgData name="Daniel Joubert" userId="0f343486-af0b-4b31-a6a2-12fdf08e98e7" providerId="ADAL" clId="{6B475478-7562-4552-A664-C1DCBE1E8D4D}" dt="2022-03-21T15:21:12.950" v="3428" actId="1076"/>
          <ac:picMkLst>
            <pc:docMk/>
            <pc:sldMk cId="745989037" sldId="445"/>
            <ac:picMk id="5" creationId="{B0262777-046C-4195-81CB-89957A07F46F}"/>
          </ac:picMkLst>
        </pc:picChg>
      </pc:sldChg>
      <pc:sldChg chg="addSp delSp modSp add mod">
        <pc:chgData name="Daniel Joubert" userId="0f343486-af0b-4b31-a6a2-12fdf08e98e7" providerId="ADAL" clId="{6B475478-7562-4552-A664-C1DCBE1E8D4D}" dt="2022-03-22T21:29:05.473" v="3582" actId="20577"/>
        <pc:sldMkLst>
          <pc:docMk/>
          <pc:sldMk cId="4194621875" sldId="446"/>
        </pc:sldMkLst>
        <pc:spChg chg="mod">
          <ac:chgData name="Daniel Joubert" userId="0f343486-af0b-4b31-a6a2-12fdf08e98e7" providerId="ADAL" clId="{6B475478-7562-4552-A664-C1DCBE1E8D4D}" dt="2022-03-22T21:29:05.473" v="3582" actId="20577"/>
          <ac:spMkLst>
            <pc:docMk/>
            <pc:sldMk cId="4194621875" sldId="446"/>
            <ac:spMk id="2" creationId="{66AAAB64-4A1B-854C-9702-0E0CE673ADCD}"/>
          </ac:spMkLst>
        </pc:spChg>
        <pc:spChg chg="mod">
          <ac:chgData name="Daniel Joubert" userId="0f343486-af0b-4b31-a6a2-12fdf08e98e7" providerId="ADAL" clId="{6B475478-7562-4552-A664-C1DCBE1E8D4D}" dt="2022-03-22T21:28:49.897" v="3565" actId="6549"/>
          <ac:spMkLst>
            <pc:docMk/>
            <pc:sldMk cId="4194621875" sldId="446"/>
            <ac:spMk id="4" creationId="{36D4F31A-0358-4E99-B419-8B745CD2CC2B}"/>
          </ac:spMkLst>
        </pc:spChg>
        <pc:picChg chg="add mod">
          <ac:chgData name="Daniel Joubert" userId="0f343486-af0b-4b31-a6a2-12fdf08e98e7" providerId="ADAL" clId="{6B475478-7562-4552-A664-C1DCBE1E8D4D}" dt="2022-03-22T21:28:58.239" v="3580" actId="1076"/>
          <ac:picMkLst>
            <pc:docMk/>
            <pc:sldMk cId="4194621875" sldId="446"/>
            <ac:picMk id="5" creationId="{452D568F-3389-431D-83D0-D1604D13D8B2}"/>
          </ac:picMkLst>
        </pc:picChg>
        <pc:picChg chg="del">
          <ac:chgData name="Daniel Joubert" userId="0f343486-af0b-4b31-a6a2-12fdf08e98e7" providerId="ADAL" clId="{6B475478-7562-4552-A664-C1DCBE1E8D4D}" dt="2022-03-22T21:28:45.207" v="3563" actId="478"/>
          <ac:picMkLst>
            <pc:docMk/>
            <pc:sldMk cId="4194621875" sldId="446"/>
            <ac:picMk id="8" creationId="{A9276A46-FDD3-4CB3-A478-8A0BE3D34BAE}"/>
          </ac:picMkLst>
        </pc:picChg>
      </pc:sldChg>
      <pc:sldChg chg="delSp modSp add mod ord">
        <pc:chgData name="Daniel Joubert" userId="0f343486-af0b-4b31-a6a2-12fdf08e98e7" providerId="ADAL" clId="{6B475478-7562-4552-A664-C1DCBE1E8D4D}" dt="2022-04-03T07:22:20.094" v="6875" actId="20577"/>
        <pc:sldMkLst>
          <pc:docMk/>
          <pc:sldMk cId="1999197602" sldId="447"/>
        </pc:sldMkLst>
        <pc:spChg chg="mod">
          <ac:chgData name="Daniel Joubert" userId="0f343486-af0b-4b31-a6a2-12fdf08e98e7" providerId="ADAL" clId="{6B475478-7562-4552-A664-C1DCBE1E8D4D}" dt="2022-03-26T16:16:48.470" v="3838" actId="20577"/>
          <ac:spMkLst>
            <pc:docMk/>
            <pc:sldMk cId="1999197602" sldId="447"/>
            <ac:spMk id="2" creationId="{66AAAB64-4A1B-854C-9702-0E0CE673ADCD}"/>
          </ac:spMkLst>
        </pc:spChg>
        <pc:spChg chg="mod">
          <ac:chgData name="Daniel Joubert" userId="0f343486-af0b-4b31-a6a2-12fdf08e98e7" providerId="ADAL" clId="{6B475478-7562-4552-A664-C1DCBE1E8D4D}" dt="2022-04-03T07:22:20.094" v="6875" actId="20577"/>
          <ac:spMkLst>
            <pc:docMk/>
            <pc:sldMk cId="1999197602" sldId="447"/>
            <ac:spMk id="4" creationId="{36D4F31A-0358-4E99-B419-8B745CD2CC2B}"/>
          </ac:spMkLst>
        </pc:spChg>
        <pc:picChg chg="del">
          <ac:chgData name="Daniel Joubert" userId="0f343486-af0b-4b31-a6a2-12fdf08e98e7" providerId="ADAL" clId="{6B475478-7562-4552-A664-C1DCBE1E8D4D}" dt="2022-03-26T15:31:04.440" v="3584" actId="478"/>
          <ac:picMkLst>
            <pc:docMk/>
            <pc:sldMk cId="1999197602" sldId="447"/>
            <ac:picMk id="5" creationId="{452D568F-3389-431D-83D0-D1604D13D8B2}"/>
          </ac:picMkLst>
        </pc:picChg>
      </pc:sldChg>
      <pc:sldChg chg="addSp delSp modSp new mod">
        <pc:chgData name="Daniel Joubert" userId="0f343486-af0b-4b31-a6a2-12fdf08e98e7" providerId="ADAL" clId="{6B475478-7562-4552-A664-C1DCBE1E8D4D}" dt="2022-03-30T15:18:09.461" v="6308" actId="1076"/>
        <pc:sldMkLst>
          <pc:docMk/>
          <pc:sldMk cId="3605905442" sldId="448"/>
        </pc:sldMkLst>
        <pc:spChg chg="del">
          <ac:chgData name="Daniel Joubert" userId="0f343486-af0b-4b31-a6a2-12fdf08e98e7" providerId="ADAL" clId="{6B475478-7562-4552-A664-C1DCBE1E8D4D}" dt="2022-03-26T16:15:16.181" v="3796" actId="22"/>
          <ac:spMkLst>
            <pc:docMk/>
            <pc:sldMk cId="3605905442" sldId="448"/>
            <ac:spMk id="2" creationId="{C11E49DD-E142-4BFC-93B0-399D7D60AD00}"/>
          </ac:spMkLst>
        </pc:spChg>
        <pc:spChg chg="mod">
          <ac:chgData name="Daniel Joubert" userId="0f343486-af0b-4b31-a6a2-12fdf08e98e7" providerId="ADAL" clId="{6B475478-7562-4552-A664-C1DCBE1E8D4D}" dt="2022-03-30T14:44:45.957" v="5815" actId="20577"/>
          <ac:spMkLst>
            <pc:docMk/>
            <pc:sldMk cId="3605905442" sldId="448"/>
            <ac:spMk id="3" creationId="{F54C6EE7-9C3F-4BE5-AB57-1104F21150F0}"/>
          </ac:spMkLst>
        </pc:spChg>
        <pc:picChg chg="add mod ord">
          <ac:chgData name="Daniel Joubert" userId="0f343486-af0b-4b31-a6a2-12fdf08e98e7" providerId="ADAL" clId="{6B475478-7562-4552-A664-C1DCBE1E8D4D}" dt="2022-03-30T15:18:09.461" v="6308" actId="1076"/>
          <ac:picMkLst>
            <pc:docMk/>
            <pc:sldMk cId="3605905442" sldId="448"/>
            <ac:picMk id="5" creationId="{B28F0700-E4A5-4242-B110-701ECCE9052A}"/>
          </ac:picMkLst>
        </pc:picChg>
      </pc:sldChg>
      <pc:sldChg chg="addSp delSp modSp add mod">
        <pc:chgData name="Daniel Joubert" userId="0f343486-af0b-4b31-a6a2-12fdf08e98e7" providerId="ADAL" clId="{6B475478-7562-4552-A664-C1DCBE1E8D4D}" dt="2022-03-30T15:18:17.155" v="6309" actId="14100"/>
        <pc:sldMkLst>
          <pc:docMk/>
          <pc:sldMk cId="225770569" sldId="449"/>
        </pc:sldMkLst>
        <pc:spChg chg="mod">
          <ac:chgData name="Daniel Joubert" userId="0f343486-af0b-4b31-a6a2-12fdf08e98e7" providerId="ADAL" clId="{6B475478-7562-4552-A664-C1DCBE1E8D4D}" dt="2022-03-30T14:44:51.832" v="5816"/>
          <ac:spMkLst>
            <pc:docMk/>
            <pc:sldMk cId="225770569" sldId="449"/>
            <ac:spMk id="3" creationId="{F54C6EE7-9C3F-4BE5-AB57-1104F21150F0}"/>
          </ac:spMkLst>
        </pc:spChg>
        <pc:spChg chg="add mod">
          <ac:chgData name="Daniel Joubert" userId="0f343486-af0b-4b31-a6a2-12fdf08e98e7" providerId="ADAL" clId="{6B475478-7562-4552-A664-C1DCBE1E8D4D}" dt="2022-03-26T16:15:24.463" v="3799" actId="478"/>
          <ac:spMkLst>
            <pc:docMk/>
            <pc:sldMk cId="225770569" sldId="449"/>
            <ac:spMk id="4" creationId="{63E06BCD-42C2-40B8-BEAB-EE0D986C50D8}"/>
          </ac:spMkLst>
        </pc:spChg>
        <pc:picChg chg="del">
          <ac:chgData name="Daniel Joubert" userId="0f343486-af0b-4b31-a6a2-12fdf08e98e7" providerId="ADAL" clId="{6B475478-7562-4552-A664-C1DCBE1E8D4D}" dt="2022-03-26T16:15:24.463" v="3799" actId="478"/>
          <ac:picMkLst>
            <pc:docMk/>
            <pc:sldMk cId="225770569" sldId="449"/>
            <ac:picMk id="5" creationId="{B28F0700-E4A5-4242-B110-701ECCE9052A}"/>
          </ac:picMkLst>
        </pc:picChg>
        <pc:picChg chg="add del">
          <ac:chgData name="Daniel Joubert" userId="0f343486-af0b-4b31-a6a2-12fdf08e98e7" providerId="ADAL" clId="{6B475478-7562-4552-A664-C1DCBE1E8D4D}" dt="2022-03-26T16:15:33.218" v="3801" actId="22"/>
          <ac:picMkLst>
            <pc:docMk/>
            <pc:sldMk cId="225770569" sldId="449"/>
            <ac:picMk id="7" creationId="{8384A41E-4C62-48A8-A7FC-C79947BD380B}"/>
          </ac:picMkLst>
        </pc:picChg>
        <pc:picChg chg="add del">
          <ac:chgData name="Daniel Joubert" userId="0f343486-af0b-4b31-a6a2-12fdf08e98e7" providerId="ADAL" clId="{6B475478-7562-4552-A664-C1DCBE1E8D4D}" dt="2022-03-26T16:15:48.275" v="3803" actId="22"/>
          <ac:picMkLst>
            <pc:docMk/>
            <pc:sldMk cId="225770569" sldId="449"/>
            <ac:picMk id="9" creationId="{84C9C5FE-2687-4C4B-8E01-2BAE7D533E36}"/>
          </ac:picMkLst>
        </pc:picChg>
        <pc:picChg chg="add mod">
          <ac:chgData name="Daniel Joubert" userId="0f343486-af0b-4b31-a6a2-12fdf08e98e7" providerId="ADAL" clId="{6B475478-7562-4552-A664-C1DCBE1E8D4D}" dt="2022-03-30T15:18:17.155" v="6309" actId="14100"/>
          <ac:picMkLst>
            <pc:docMk/>
            <pc:sldMk cId="225770569" sldId="449"/>
            <ac:picMk id="11" creationId="{1486EA9E-0C7C-49D2-9A97-6A3711994EC7}"/>
          </ac:picMkLst>
        </pc:picChg>
      </pc:sldChg>
      <pc:sldChg chg="addSp delSp modSp add mod">
        <pc:chgData name="Daniel Joubert" userId="0f343486-af0b-4b31-a6a2-12fdf08e98e7" providerId="ADAL" clId="{6B475478-7562-4552-A664-C1DCBE1E8D4D}" dt="2022-03-30T15:18:32.194" v="6311" actId="1076"/>
        <pc:sldMkLst>
          <pc:docMk/>
          <pc:sldMk cId="2968240628" sldId="450"/>
        </pc:sldMkLst>
        <pc:spChg chg="mod">
          <ac:chgData name="Daniel Joubert" userId="0f343486-af0b-4b31-a6a2-12fdf08e98e7" providerId="ADAL" clId="{6B475478-7562-4552-A664-C1DCBE1E8D4D}" dt="2022-03-30T14:44:56.314" v="5817"/>
          <ac:spMkLst>
            <pc:docMk/>
            <pc:sldMk cId="2968240628" sldId="450"/>
            <ac:spMk id="3" creationId="{F54C6EE7-9C3F-4BE5-AB57-1104F21150F0}"/>
          </ac:spMkLst>
        </pc:spChg>
        <pc:picChg chg="add mod">
          <ac:chgData name="Daniel Joubert" userId="0f343486-af0b-4b31-a6a2-12fdf08e98e7" providerId="ADAL" clId="{6B475478-7562-4552-A664-C1DCBE1E8D4D}" dt="2022-03-30T15:18:32.194" v="6311" actId="1076"/>
          <ac:picMkLst>
            <pc:docMk/>
            <pc:sldMk cId="2968240628" sldId="450"/>
            <ac:picMk id="5" creationId="{2B948F1E-030C-4D63-B44B-3F49E25B5007}"/>
          </ac:picMkLst>
        </pc:picChg>
        <pc:picChg chg="del">
          <ac:chgData name="Daniel Joubert" userId="0f343486-af0b-4b31-a6a2-12fdf08e98e7" providerId="ADAL" clId="{6B475478-7562-4552-A664-C1DCBE1E8D4D}" dt="2022-03-26T16:16:05.596" v="3806" actId="478"/>
          <ac:picMkLst>
            <pc:docMk/>
            <pc:sldMk cId="2968240628" sldId="450"/>
            <ac:picMk id="11" creationId="{1486EA9E-0C7C-49D2-9A97-6A3711994EC7}"/>
          </ac:picMkLst>
        </pc:picChg>
      </pc:sldChg>
      <pc:sldChg chg="addSp delSp modSp add mod">
        <pc:chgData name="Daniel Joubert" userId="0f343486-af0b-4b31-a6a2-12fdf08e98e7" providerId="ADAL" clId="{6B475478-7562-4552-A664-C1DCBE1E8D4D}" dt="2022-04-04T15:29:58.720" v="7168" actId="1076"/>
        <pc:sldMkLst>
          <pc:docMk/>
          <pc:sldMk cId="2371337418" sldId="451"/>
        </pc:sldMkLst>
        <pc:spChg chg="mod">
          <ac:chgData name="Daniel Joubert" userId="0f343486-af0b-4b31-a6a2-12fdf08e98e7" providerId="ADAL" clId="{6B475478-7562-4552-A664-C1DCBE1E8D4D}" dt="2022-03-30T14:44:59.550" v="5818"/>
          <ac:spMkLst>
            <pc:docMk/>
            <pc:sldMk cId="2371337418" sldId="451"/>
            <ac:spMk id="3" creationId="{F54C6EE7-9C3F-4BE5-AB57-1104F21150F0}"/>
          </ac:spMkLst>
        </pc:spChg>
        <pc:picChg chg="del">
          <ac:chgData name="Daniel Joubert" userId="0f343486-af0b-4b31-a6a2-12fdf08e98e7" providerId="ADAL" clId="{6B475478-7562-4552-A664-C1DCBE1E8D4D}" dt="2022-03-26T16:16:21.401" v="3809" actId="478"/>
          <ac:picMkLst>
            <pc:docMk/>
            <pc:sldMk cId="2371337418" sldId="451"/>
            <ac:picMk id="5" creationId="{2B948F1E-030C-4D63-B44B-3F49E25B5007}"/>
          </ac:picMkLst>
        </pc:picChg>
        <pc:picChg chg="add del mod">
          <ac:chgData name="Daniel Joubert" userId="0f343486-af0b-4b31-a6a2-12fdf08e98e7" providerId="ADAL" clId="{6B475478-7562-4552-A664-C1DCBE1E8D4D}" dt="2022-04-04T15:27:22.771" v="7157" actId="478"/>
          <ac:picMkLst>
            <pc:docMk/>
            <pc:sldMk cId="2371337418" sldId="451"/>
            <ac:picMk id="6" creationId="{4A55F69E-D2C5-456E-BD8E-B4F164F3CCC3}"/>
          </ac:picMkLst>
        </pc:picChg>
        <pc:picChg chg="add del">
          <ac:chgData name="Daniel Joubert" userId="0f343486-af0b-4b31-a6a2-12fdf08e98e7" providerId="ADAL" clId="{6B475478-7562-4552-A664-C1DCBE1E8D4D}" dt="2022-04-04T15:28:09.641" v="7159" actId="478"/>
          <ac:picMkLst>
            <pc:docMk/>
            <pc:sldMk cId="2371337418" sldId="451"/>
            <ac:picMk id="8" creationId="{BEED5154-4725-4E37-AD4D-2CD740019044}"/>
          </ac:picMkLst>
        </pc:picChg>
        <pc:picChg chg="add del mod">
          <ac:chgData name="Daniel Joubert" userId="0f343486-af0b-4b31-a6a2-12fdf08e98e7" providerId="ADAL" clId="{6B475478-7562-4552-A664-C1DCBE1E8D4D}" dt="2022-04-04T15:28:34.335" v="7162" actId="478"/>
          <ac:picMkLst>
            <pc:docMk/>
            <pc:sldMk cId="2371337418" sldId="451"/>
            <ac:picMk id="10" creationId="{D5630AE0-B725-45F4-BF03-FCD32B397CE7}"/>
          </ac:picMkLst>
        </pc:picChg>
        <pc:picChg chg="add del mod">
          <ac:chgData name="Daniel Joubert" userId="0f343486-af0b-4b31-a6a2-12fdf08e98e7" providerId="ADAL" clId="{6B475478-7562-4552-A664-C1DCBE1E8D4D}" dt="2022-04-04T15:29:49.765" v="7165" actId="478"/>
          <ac:picMkLst>
            <pc:docMk/>
            <pc:sldMk cId="2371337418" sldId="451"/>
            <ac:picMk id="12" creationId="{0D875229-5C81-41A1-9287-152D82F8F731}"/>
          </ac:picMkLst>
        </pc:picChg>
        <pc:picChg chg="add mod">
          <ac:chgData name="Daniel Joubert" userId="0f343486-af0b-4b31-a6a2-12fdf08e98e7" providerId="ADAL" clId="{6B475478-7562-4552-A664-C1DCBE1E8D4D}" dt="2022-04-04T15:29:58.720" v="7168" actId="1076"/>
          <ac:picMkLst>
            <pc:docMk/>
            <pc:sldMk cId="2371337418" sldId="451"/>
            <ac:picMk id="14" creationId="{B6C5B57D-F8E8-40D0-8546-83BB0ADB41DC}"/>
          </ac:picMkLst>
        </pc:picChg>
      </pc:sldChg>
      <pc:sldChg chg="modSp add mod ord">
        <pc:chgData name="Daniel Joubert" userId="0f343486-af0b-4b31-a6a2-12fdf08e98e7" providerId="ADAL" clId="{6B475478-7562-4552-A664-C1DCBE1E8D4D}" dt="2022-03-30T14:48:13.702" v="5844" actId="20577"/>
        <pc:sldMkLst>
          <pc:docMk/>
          <pc:sldMk cId="1224918911" sldId="452"/>
        </pc:sldMkLst>
        <pc:spChg chg="mod">
          <ac:chgData name="Daniel Joubert" userId="0f343486-af0b-4b31-a6a2-12fdf08e98e7" providerId="ADAL" clId="{6B475478-7562-4552-A664-C1DCBE1E8D4D}" dt="2022-03-30T14:12:48.907" v="5483" actId="20577"/>
          <ac:spMkLst>
            <pc:docMk/>
            <pc:sldMk cId="1224918911" sldId="452"/>
            <ac:spMk id="2" creationId="{66AAAB64-4A1B-854C-9702-0E0CE673ADCD}"/>
          </ac:spMkLst>
        </pc:spChg>
        <pc:spChg chg="mod">
          <ac:chgData name="Daniel Joubert" userId="0f343486-af0b-4b31-a6a2-12fdf08e98e7" providerId="ADAL" clId="{6B475478-7562-4552-A664-C1DCBE1E8D4D}" dt="2022-03-30T14:48:13.702" v="5844" actId="20577"/>
          <ac:spMkLst>
            <pc:docMk/>
            <pc:sldMk cId="1224918911" sldId="452"/>
            <ac:spMk id="4" creationId="{36D4F31A-0358-4E99-B419-8B745CD2CC2B}"/>
          </ac:spMkLst>
        </pc:spChg>
      </pc:sldChg>
      <pc:sldChg chg="modSp add mod">
        <pc:chgData name="Daniel Joubert" userId="0f343486-af0b-4b31-a6a2-12fdf08e98e7" providerId="ADAL" clId="{6B475478-7562-4552-A664-C1DCBE1E8D4D}" dt="2022-03-30T15:01:05.898" v="6298" actId="20577"/>
        <pc:sldMkLst>
          <pc:docMk/>
          <pc:sldMk cId="4051900616" sldId="453"/>
        </pc:sldMkLst>
        <pc:spChg chg="mod">
          <ac:chgData name="Daniel Joubert" userId="0f343486-af0b-4b31-a6a2-12fdf08e98e7" providerId="ADAL" clId="{6B475478-7562-4552-A664-C1DCBE1E8D4D}" dt="2022-03-30T14:40:00.624" v="5758" actId="20577"/>
          <ac:spMkLst>
            <pc:docMk/>
            <pc:sldMk cId="4051900616" sldId="453"/>
            <ac:spMk id="2" creationId="{66AAAB64-4A1B-854C-9702-0E0CE673ADCD}"/>
          </ac:spMkLst>
        </pc:spChg>
        <pc:spChg chg="mod">
          <ac:chgData name="Daniel Joubert" userId="0f343486-af0b-4b31-a6a2-12fdf08e98e7" providerId="ADAL" clId="{6B475478-7562-4552-A664-C1DCBE1E8D4D}" dt="2022-03-30T15:01:05.898" v="6298" actId="20577"/>
          <ac:spMkLst>
            <pc:docMk/>
            <pc:sldMk cId="4051900616" sldId="453"/>
            <ac:spMk id="3" creationId="{C11712E6-A861-EE45-9311-B6F9AA7CD9CA}"/>
          </ac:spMkLst>
        </pc:spChg>
      </pc:sldChg>
      <pc:sldChg chg="addSp delSp modSp add mod">
        <pc:chgData name="Daniel Joubert" userId="0f343486-af0b-4b31-a6a2-12fdf08e98e7" providerId="ADAL" clId="{6B475478-7562-4552-A664-C1DCBE1E8D4D}" dt="2022-03-27T17:23:36.702" v="4651" actId="1076"/>
        <pc:sldMkLst>
          <pc:docMk/>
          <pc:sldMk cId="2396094614" sldId="454"/>
        </pc:sldMkLst>
        <pc:spChg chg="mod">
          <ac:chgData name="Daniel Joubert" userId="0f343486-af0b-4b31-a6a2-12fdf08e98e7" providerId="ADAL" clId="{6B475478-7562-4552-A664-C1DCBE1E8D4D}" dt="2022-03-27T17:23:30.531" v="4650" actId="5793"/>
          <ac:spMkLst>
            <pc:docMk/>
            <pc:sldMk cId="2396094614" sldId="454"/>
            <ac:spMk id="3" creationId="{C11712E6-A861-EE45-9311-B6F9AA7CD9CA}"/>
          </ac:spMkLst>
        </pc:spChg>
        <pc:picChg chg="del">
          <ac:chgData name="Daniel Joubert" userId="0f343486-af0b-4b31-a6a2-12fdf08e98e7" providerId="ADAL" clId="{6B475478-7562-4552-A664-C1DCBE1E8D4D}" dt="2022-03-27T17:23:18.575" v="4636" actId="478"/>
          <ac:picMkLst>
            <pc:docMk/>
            <pc:sldMk cId="2396094614" sldId="454"/>
            <ac:picMk id="5" creationId="{E3E199C5-D2D3-410F-AADF-B21E3C2614F4}"/>
          </ac:picMkLst>
        </pc:picChg>
        <pc:picChg chg="add mod">
          <ac:chgData name="Daniel Joubert" userId="0f343486-af0b-4b31-a6a2-12fdf08e98e7" providerId="ADAL" clId="{6B475478-7562-4552-A664-C1DCBE1E8D4D}" dt="2022-03-27T17:23:36.702" v="4651" actId="1076"/>
          <ac:picMkLst>
            <pc:docMk/>
            <pc:sldMk cId="2396094614" sldId="454"/>
            <ac:picMk id="6" creationId="{F844BF69-0962-49EC-8B4D-D2DEB6EC2564}"/>
          </ac:picMkLst>
        </pc:picChg>
      </pc:sldChg>
      <pc:sldChg chg="modSp add del mod">
        <pc:chgData name="Daniel Joubert" userId="0f343486-af0b-4b31-a6a2-12fdf08e98e7" providerId="ADAL" clId="{6B475478-7562-4552-A664-C1DCBE1E8D4D}" dt="2022-04-04T15:48:44.209" v="7218" actId="47"/>
        <pc:sldMkLst>
          <pc:docMk/>
          <pc:sldMk cId="1058505019" sldId="455"/>
        </pc:sldMkLst>
        <pc:spChg chg="mod">
          <ac:chgData name="Daniel Joubert" userId="0f343486-af0b-4b31-a6a2-12fdf08e98e7" providerId="ADAL" clId="{6B475478-7562-4552-A664-C1DCBE1E8D4D}" dt="2022-03-28T06:05:26.272" v="4721" actId="20577"/>
          <ac:spMkLst>
            <pc:docMk/>
            <pc:sldMk cId="1058505019" sldId="455"/>
            <ac:spMk id="2" creationId="{66AAAB64-4A1B-854C-9702-0E0CE673ADCD}"/>
          </ac:spMkLst>
        </pc:spChg>
        <pc:spChg chg="mod">
          <ac:chgData name="Daniel Joubert" userId="0f343486-af0b-4b31-a6a2-12fdf08e98e7" providerId="ADAL" clId="{6B475478-7562-4552-A664-C1DCBE1E8D4D}" dt="2022-03-30T14:52:42.513" v="6106" actId="20577"/>
          <ac:spMkLst>
            <pc:docMk/>
            <pc:sldMk cId="1058505019" sldId="455"/>
            <ac:spMk id="3" creationId="{C11712E6-A861-EE45-9311-B6F9AA7CD9CA}"/>
          </ac:spMkLst>
        </pc:spChg>
      </pc:sldChg>
      <pc:sldChg chg="add del">
        <pc:chgData name="Daniel Joubert" userId="0f343486-af0b-4b31-a6a2-12fdf08e98e7" providerId="ADAL" clId="{6B475478-7562-4552-A664-C1DCBE1E8D4D}" dt="2022-03-28T20:48:00.356" v="5196" actId="2890"/>
        <pc:sldMkLst>
          <pc:docMk/>
          <pc:sldMk cId="2202783635" sldId="456"/>
        </pc:sldMkLst>
      </pc:sldChg>
      <pc:sldChg chg="modSp add del mod ord modShow">
        <pc:chgData name="Daniel Joubert" userId="0f343486-af0b-4b31-a6a2-12fdf08e98e7" providerId="ADAL" clId="{6B475478-7562-4552-A664-C1DCBE1E8D4D}" dt="2022-04-01T14:54:15.547" v="6410" actId="47"/>
        <pc:sldMkLst>
          <pc:docMk/>
          <pc:sldMk cId="3708687530" sldId="456"/>
        </pc:sldMkLst>
        <pc:spChg chg="mod">
          <ac:chgData name="Daniel Joubert" userId="0f343486-af0b-4b31-a6a2-12fdf08e98e7" providerId="ADAL" clId="{6B475478-7562-4552-A664-C1DCBE1E8D4D}" dt="2022-03-28T21:33:57.976" v="5343" actId="20577"/>
          <ac:spMkLst>
            <pc:docMk/>
            <pc:sldMk cId="3708687530" sldId="456"/>
            <ac:spMk id="3" creationId="{C11712E6-A861-EE45-9311-B6F9AA7CD9CA}"/>
          </ac:spMkLst>
        </pc:spChg>
      </pc:sldChg>
      <pc:sldChg chg="addSp modSp add mod">
        <pc:chgData name="Daniel Joubert" userId="0f343486-af0b-4b31-a6a2-12fdf08e98e7" providerId="ADAL" clId="{6B475478-7562-4552-A664-C1DCBE1E8D4D}" dt="2022-04-04T14:52:46.453" v="7090" actId="20577"/>
        <pc:sldMkLst>
          <pc:docMk/>
          <pc:sldMk cId="3804886028" sldId="457"/>
        </pc:sldMkLst>
        <pc:spChg chg="mod">
          <ac:chgData name="Daniel Joubert" userId="0f343486-af0b-4b31-a6a2-12fdf08e98e7" providerId="ADAL" clId="{6B475478-7562-4552-A664-C1DCBE1E8D4D}" dt="2022-04-04T14:52:46.453" v="7090" actId="20577"/>
          <ac:spMkLst>
            <pc:docMk/>
            <pc:sldMk cId="3804886028" sldId="457"/>
            <ac:spMk id="3" creationId="{C11712E6-A861-EE45-9311-B6F9AA7CD9CA}"/>
          </ac:spMkLst>
        </pc:spChg>
        <pc:picChg chg="add mod">
          <ac:chgData name="Daniel Joubert" userId="0f343486-af0b-4b31-a6a2-12fdf08e98e7" providerId="ADAL" clId="{6B475478-7562-4552-A664-C1DCBE1E8D4D}" dt="2022-03-28T22:16:29.660" v="5396" actId="1076"/>
          <ac:picMkLst>
            <pc:docMk/>
            <pc:sldMk cId="3804886028" sldId="457"/>
            <ac:picMk id="5" creationId="{93C008FD-0DF9-468F-8F89-18C4385C6EE6}"/>
          </ac:picMkLst>
        </pc:picChg>
        <pc:picChg chg="add mod">
          <ac:chgData name="Daniel Joubert" userId="0f343486-af0b-4b31-a6a2-12fdf08e98e7" providerId="ADAL" clId="{6B475478-7562-4552-A664-C1DCBE1E8D4D}" dt="2022-03-28T22:16:21.787" v="5395" actId="14100"/>
          <ac:picMkLst>
            <pc:docMk/>
            <pc:sldMk cId="3804886028" sldId="457"/>
            <ac:picMk id="7" creationId="{02E9B2D1-B022-433F-98E3-BCA26884F156}"/>
          </ac:picMkLst>
        </pc:picChg>
      </pc:sldChg>
      <pc:sldChg chg="modSp add mod">
        <pc:chgData name="Daniel Joubert" userId="0f343486-af0b-4b31-a6a2-12fdf08e98e7" providerId="ADAL" clId="{6B475478-7562-4552-A664-C1DCBE1E8D4D}" dt="2022-04-01T14:58:06.535" v="6483" actId="20577"/>
        <pc:sldMkLst>
          <pc:docMk/>
          <pc:sldMk cId="1972106470" sldId="458"/>
        </pc:sldMkLst>
        <pc:spChg chg="mod">
          <ac:chgData name="Daniel Joubert" userId="0f343486-af0b-4b31-a6a2-12fdf08e98e7" providerId="ADAL" clId="{6B475478-7562-4552-A664-C1DCBE1E8D4D}" dt="2022-04-01T14:58:06.535" v="6483" actId="20577"/>
          <ac:spMkLst>
            <pc:docMk/>
            <pc:sldMk cId="1972106470" sldId="458"/>
            <ac:spMk id="3" creationId="{C11712E6-A861-EE45-9311-B6F9AA7CD9CA}"/>
          </ac:spMkLst>
        </pc:spChg>
      </pc:sldChg>
      <pc:sldChg chg="add del">
        <pc:chgData name="Daniel Joubert" userId="0f343486-af0b-4b31-a6a2-12fdf08e98e7" providerId="ADAL" clId="{6B475478-7562-4552-A664-C1DCBE1E8D4D}" dt="2022-03-30T14:40:56.155" v="5790" actId="47"/>
        <pc:sldMkLst>
          <pc:docMk/>
          <pc:sldMk cId="537815873" sldId="459"/>
        </pc:sldMkLst>
      </pc:sldChg>
      <pc:sldChg chg="modSp add mod ord">
        <pc:chgData name="Daniel Joubert" userId="0f343486-af0b-4b31-a6a2-12fdf08e98e7" providerId="ADAL" clId="{6B475478-7562-4552-A664-C1DCBE1E8D4D}" dt="2022-03-30T15:26:31.682" v="6321" actId="6549"/>
        <pc:sldMkLst>
          <pc:docMk/>
          <pc:sldMk cId="338587588" sldId="460"/>
        </pc:sldMkLst>
        <pc:spChg chg="mod">
          <ac:chgData name="Daniel Joubert" userId="0f343486-af0b-4b31-a6a2-12fdf08e98e7" providerId="ADAL" clId="{6B475478-7562-4552-A664-C1DCBE1E8D4D}" dt="2022-03-30T14:40:17.673" v="5787" actId="20577"/>
          <ac:spMkLst>
            <pc:docMk/>
            <pc:sldMk cId="338587588" sldId="460"/>
            <ac:spMk id="2" creationId="{66AAAB64-4A1B-854C-9702-0E0CE673ADCD}"/>
          </ac:spMkLst>
        </pc:spChg>
        <pc:spChg chg="mod">
          <ac:chgData name="Daniel Joubert" userId="0f343486-af0b-4b31-a6a2-12fdf08e98e7" providerId="ADAL" clId="{6B475478-7562-4552-A664-C1DCBE1E8D4D}" dt="2022-03-30T15:26:31.682" v="6321" actId="6549"/>
          <ac:spMkLst>
            <pc:docMk/>
            <pc:sldMk cId="338587588" sldId="460"/>
            <ac:spMk id="3" creationId="{C11712E6-A861-EE45-9311-B6F9AA7CD9CA}"/>
          </ac:spMkLst>
        </pc:spChg>
      </pc:sldChg>
      <pc:sldChg chg="modSp add mod">
        <pc:chgData name="Daniel Joubert" userId="0f343486-af0b-4b31-a6a2-12fdf08e98e7" providerId="ADAL" clId="{6B475478-7562-4552-A664-C1DCBE1E8D4D}" dt="2022-04-04T20:03:56.269" v="7272" actId="20577"/>
        <pc:sldMkLst>
          <pc:docMk/>
          <pc:sldMk cId="2260358758" sldId="461"/>
        </pc:sldMkLst>
        <pc:spChg chg="mod">
          <ac:chgData name="Daniel Joubert" userId="0f343486-af0b-4b31-a6a2-12fdf08e98e7" providerId="ADAL" clId="{6B475478-7562-4552-A664-C1DCBE1E8D4D}" dt="2022-04-04T20:03:56.269" v="7272" actId="20577"/>
          <ac:spMkLst>
            <pc:docMk/>
            <pc:sldMk cId="2260358758" sldId="461"/>
            <ac:spMk id="2" creationId="{66AAAB64-4A1B-854C-9702-0E0CE673ADCD}"/>
          </ac:spMkLst>
        </pc:spChg>
        <pc:spChg chg="mod">
          <ac:chgData name="Daniel Joubert" userId="0f343486-af0b-4b31-a6a2-12fdf08e98e7" providerId="ADAL" clId="{6B475478-7562-4552-A664-C1DCBE1E8D4D}" dt="2022-03-30T14:53:27.323" v="6141" actId="20577"/>
          <ac:spMkLst>
            <pc:docMk/>
            <pc:sldMk cId="2260358758" sldId="461"/>
            <ac:spMk id="3" creationId="{C11712E6-A861-EE45-9311-B6F9AA7CD9CA}"/>
          </ac:spMkLst>
        </pc:spChg>
      </pc:sldChg>
      <pc:sldChg chg="addSp delSp modSp add mod">
        <pc:chgData name="Daniel Joubert" userId="0f343486-af0b-4b31-a6a2-12fdf08e98e7" providerId="ADAL" clId="{6B475478-7562-4552-A664-C1DCBE1E8D4D}" dt="2022-04-02T11:32:34.197" v="6593" actId="6549"/>
        <pc:sldMkLst>
          <pc:docMk/>
          <pc:sldMk cId="3570723669" sldId="462"/>
        </pc:sldMkLst>
        <pc:spChg chg="mod">
          <ac:chgData name="Daniel Joubert" userId="0f343486-af0b-4b31-a6a2-12fdf08e98e7" providerId="ADAL" clId="{6B475478-7562-4552-A664-C1DCBE1E8D4D}" dt="2022-04-02T11:32:34.197" v="6593" actId="6549"/>
          <ac:spMkLst>
            <pc:docMk/>
            <pc:sldMk cId="3570723669" sldId="462"/>
            <ac:spMk id="3" creationId="{C11712E6-A861-EE45-9311-B6F9AA7CD9CA}"/>
          </ac:spMkLst>
        </pc:spChg>
        <pc:spChg chg="mod">
          <ac:chgData name="Daniel Joubert" userId="0f343486-af0b-4b31-a6a2-12fdf08e98e7" providerId="ADAL" clId="{6B475478-7562-4552-A664-C1DCBE1E8D4D}" dt="2022-04-02T11:31:53.683" v="6517" actId="1076"/>
          <ac:spMkLst>
            <pc:docMk/>
            <pc:sldMk cId="3570723669" sldId="462"/>
            <ac:spMk id="6" creationId="{6BD31B05-D692-4919-A446-93332CB03C41}"/>
          </ac:spMkLst>
        </pc:spChg>
        <pc:picChg chg="del">
          <ac:chgData name="Daniel Joubert" userId="0f343486-af0b-4b31-a6a2-12fdf08e98e7" providerId="ADAL" clId="{6B475478-7562-4552-A664-C1DCBE1E8D4D}" dt="2022-04-02T11:31:14.167" v="6509" actId="478"/>
          <ac:picMkLst>
            <pc:docMk/>
            <pc:sldMk cId="3570723669" sldId="462"/>
            <ac:picMk id="1026" creationId="{5B26089B-7942-42CF-BD27-7D16FBE23E2B}"/>
          </ac:picMkLst>
        </pc:picChg>
        <pc:picChg chg="add mod">
          <ac:chgData name="Daniel Joubert" userId="0f343486-af0b-4b31-a6a2-12fdf08e98e7" providerId="ADAL" clId="{6B475478-7562-4552-A664-C1DCBE1E8D4D}" dt="2022-04-02T11:31:50.659" v="6516" actId="1076"/>
          <ac:picMkLst>
            <pc:docMk/>
            <pc:sldMk cId="3570723669" sldId="462"/>
            <ac:picMk id="3074" creationId="{3A0AB450-89DC-43E6-B516-0B22FE798CBA}"/>
          </ac:picMkLst>
        </pc:picChg>
      </pc:sldChg>
      <pc:sldChg chg="modSp add mod">
        <pc:chgData name="Daniel Joubert" userId="0f343486-af0b-4b31-a6a2-12fdf08e98e7" providerId="ADAL" clId="{6B475478-7562-4552-A664-C1DCBE1E8D4D}" dt="2022-04-02T17:38:11.148" v="6779" actId="20577"/>
        <pc:sldMkLst>
          <pc:docMk/>
          <pc:sldMk cId="1668901670" sldId="463"/>
        </pc:sldMkLst>
        <pc:spChg chg="mod">
          <ac:chgData name="Daniel Joubert" userId="0f343486-af0b-4b31-a6a2-12fdf08e98e7" providerId="ADAL" clId="{6B475478-7562-4552-A664-C1DCBE1E8D4D}" dt="2022-04-02T17:36:39.175" v="6645" actId="20577"/>
          <ac:spMkLst>
            <pc:docMk/>
            <pc:sldMk cId="1668901670" sldId="463"/>
            <ac:spMk id="2" creationId="{66AAAB64-4A1B-854C-9702-0E0CE673ADCD}"/>
          </ac:spMkLst>
        </pc:spChg>
        <pc:spChg chg="mod">
          <ac:chgData name="Daniel Joubert" userId="0f343486-af0b-4b31-a6a2-12fdf08e98e7" providerId="ADAL" clId="{6B475478-7562-4552-A664-C1DCBE1E8D4D}" dt="2022-04-02T17:38:11.148" v="6779" actId="20577"/>
          <ac:spMkLst>
            <pc:docMk/>
            <pc:sldMk cId="1668901670" sldId="463"/>
            <ac:spMk id="3" creationId="{C11712E6-A861-EE45-9311-B6F9AA7CD9CA}"/>
          </ac:spMkLst>
        </pc:spChg>
      </pc:sldChg>
      <pc:sldChg chg="modSp add mod">
        <pc:chgData name="Daniel Joubert" userId="0f343486-af0b-4b31-a6a2-12fdf08e98e7" providerId="ADAL" clId="{6B475478-7562-4552-A664-C1DCBE1E8D4D}" dt="2022-04-04T14:48:33.445" v="7057" actId="20577"/>
        <pc:sldMkLst>
          <pc:docMk/>
          <pc:sldMk cId="1426016646" sldId="464"/>
        </pc:sldMkLst>
        <pc:spChg chg="mod">
          <ac:chgData name="Daniel Joubert" userId="0f343486-af0b-4b31-a6a2-12fdf08e98e7" providerId="ADAL" clId="{6B475478-7562-4552-A664-C1DCBE1E8D4D}" dt="2022-04-04T14:44:24.013" v="6939" actId="20577"/>
          <ac:spMkLst>
            <pc:docMk/>
            <pc:sldMk cId="1426016646" sldId="464"/>
            <ac:spMk id="2" creationId="{66AAAB64-4A1B-854C-9702-0E0CE673ADCD}"/>
          </ac:spMkLst>
        </pc:spChg>
        <pc:spChg chg="mod">
          <ac:chgData name="Daniel Joubert" userId="0f343486-af0b-4b31-a6a2-12fdf08e98e7" providerId="ADAL" clId="{6B475478-7562-4552-A664-C1DCBE1E8D4D}" dt="2022-04-04T14:48:33.445" v="7057" actId="20577"/>
          <ac:spMkLst>
            <pc:docMk/>
            <pc:sldMk cId="1426016646" sldId="464"/>
            <ac:spMk id="3" creationId="{C11712E6-A861-EE45-9311-B6F9AA7CD9CA}"/>
          </ac:spMkLst>
        </pc:spChg>
      </pc:sldChg>
      <pc:sldChg chg="modSp add mod">
        <pc:chgData name="Daniel Joubert" userId="0f343486-af0b-4b31-a6a2-12fdf08e98e7" providerId="ADAL" clId="{6B475478-7562-4552-A664-C1DCBE1E8D4D}" dt="2022-04-04T15:53:00.782" v="7266" actId="20577"/>
        <pc:sldMkLst>
          <pc:docMk/>
          <pc:sldMk cId="457269327" sldId="465"/>
        </pc:sldMkLst>
        <pc:spChg chg="mod">
          <ac:chgData name="Daniel Joubert" userId="0f343486-af0b-4b31-a6a2-12fdf08e98e7" providerId="ADAL" clId="{6B475478-7562-4552-A664-C1DCBE1E8D4D}" dt="2022-04-04T15:52:51.050" v="7243" actId="313"/>
          <ac:spMkLst>
            <pc:docMk/>
            <pc:sldMk cId="457269327" sldId="465"/>
            <ac:spMk id="2" creationId="{66AAAB64-4A1B-854C-9702-0E0CE673ADCD}"/>
          </ac:spMkLst>
        </pc:spChg>
        <pc:spChg chg="mod">
          <ac:chgData name="Daniel Joubert" userId="0f343486-af0b-4b31-a6a2-12fdf08e98e7" providerId="ADAL" clId="{6B475478-7562-4552-A664-C1DCBE1E8D4D}" dt="2022-04-04T15:53:00.782" v="7266" actId="20577"/>
          <ac:spMkLst>
            <pc:docMk/>
            <pc:sldMk cId="457269327" sldId="465"/>
            <ac:spMk id="3" creationId="{C11712E6-A861-EE45-9311-B6F9AA7CD9CA}"/>
          </ac:spMkLst>
        </pc:spChg>
      </pc:sldChg>
      <pc:sldChg chg="modSp add mod ord">
        <pc:chgData name="Daniel Joubert" userId="0f343486-af0b-4b31-a6a2-12fdf08e98e7" providerId="ADAL" clId="{6B475478-7562-4552-A664-C1DCBE1E8D4D}" dt="2022-04-07T07:35:44.165" v="7792" actId="20577"/>
        <pc:sldMkLst>
          <pc:docMk/>
          <pc:sldMk cId="2252366202" sldId="466"/>
        </pc:sldMkLst>
        <pc:spChg chg="mod">
          <ac:chgData name="Daniel Joubert" userId="0f343486-af0b-4b31-a6a2-12fdf08e98e7" providerId="ADAL" clId="{6B475478-7562-4552-A664-C1DCBE1E8D4D}" dt="2022-04-07T03:21:45.049" v="7400" actId="20577"/>
          <ac:spMkLst>
            <pc:docMk/>
            <pc:sldMk cId="2252366202" sldId="466"/>
            <ac:spMk id="2" creationId="{66AAAB64-4A1B-854C-9702-0E0CE673ADCD}"/>
          </ac:spMkLst>
        </pc:spChg>
        <pc:spChg chg="mod">
          <ac:chgData name="Daniel Joubert" userId="0f343486-af0b-4b31-a6a2-12fdf08e98e7" providerId="ADAL" clId="{6B475478-7562-4552-A664-C1DCBE1E8D4D}" dt="2022-04-07T07:35:44.165" v="7792" actId="20577"/>
          <ac:spMkLst>
            <pc:docMk/>
            <pc:sldMk cId="2252366202" sldId="466"/>
            <ac:spMk id="3" creationId="{C11712E6-A861-EE45-9311-B6F9AA7CD9CA}"/>
          </ac:spMkLst>
        </pc:spChg>
      </pc:sldChg>
      <pc:sldChg chg="modSp add mod">
        <pc:chgData name="Daniel Joubert" userId="0f343486-af0b-4b31-a6a2-12fdf08e98e7" providerId="ADAL" clId="{6B475478-7562-4552-A664-C1DCBE1E8D4D}" dt="2022-04-07T07:27:20.497" v="7760" actId="20577"/>
        <pc:sldMkLst>
          <pc:docMk/>
          <pc:sldMk cId="1831221719" sldId="467"/>
        </pc:sldMkLst>
        <pc:spChg chg="mod">
          <ac:chgData name="Daniel Joubert" userId="0f343486-af0b-4b31-a6a2-12fdf08e98e7" providerId="ADAL" clId="{6B475478-7562-4552-A664-C1DCBE1E8D4D}" dt="2022-04-07T07:26:51.737" v="7674" actId="20577"/>
          <ac:spMkLst>
            <pc:docMk/>
            <pc:sldMk cId="1831221719" sldId="467"/>
            <ac:spMk id="2" creationId="{66AAAB64-4A1B-854C-9702-0E0CE673ADCD}"/>
          </ac:spMkLst>
        </pc:spChg>
        <pc:spChg chg="mod">
          <ac:chgData name="Daniel Joubert" userId="0f343486-af0b-4b31-a6a2-12fdf08e98e7" providerId="ADAL" clId="{6B475478-7562-4552-A664-C1DCBE1E8D4D}" dt="2022-04-07T07:27:20.497" v="7760" actId="20577"/>
          <ac:spMkLst>
            <pc:docMk/>
            <pc:sldMk cId="1831221719" sldId="467"/>
            <ac:spMk id="3" creationId="{C11712E6-A861-EE45-9311-B6F9AA7CD9CA}"/>
          </ac:spMkLst>
        </pc:spChg>
      </pc:sldChg>
      <pc:sldMasterChg chg="modSldLayout">
        <pc:chgData name="Daniel Joubert" userId="0f343486-af0b-4b31-a6a2-12fdf08e98e7" providerId="ADAL" clId="{6B475478-7562-4552-A664-C1DCBE1E8D4D}" dt="2022-04-07T03:34:38.908" v="7664" actId="1076"/>
        <pc:sldMasterMkLst>
          <pc:docMk/>
          <pc:sldMasterMk cId="1253881498" sldId="2147483648"/>
        </pc:sldMasterMkLst>
        <pc:sldLayoutChg chg="addSp delSp modSp mod">
          <pc:chgData name="Daniel Joubert" userId="0f343486-af0b-4b31-a6a2-12fdf08e98e7" providerId="ADAL" clId="{6B475478-7562-4552-A664-C1DCBE1E8D4D}" dt="2022-04-07T03:33:34.327" v="7654" actId="1076"/>
          <pc:sldLayoutMkLst>
            <pc:docMk/>
            <pc:sldMasterMk cId="1253881498" sldId="2147483648"/>
            <pc:sldLayoutMk cId="2859443073" sldId="2147483649"/>
          </pc:sldLayoutMkLst>
          <pc:picChg chg="del">
            <ac:chgData name="Daniel Joubert" userId="0f343486-af0b-4b31-a6a2-12fdf08e98e7" providerId="ADAL" clId="{6B475478-7562-4552-A664-C1DCBE1E8D4D}" dt="2022-04-07T03:33:27.823" v="7651" actId="478"/>
            <ac:picMkLst>
              <pc:docMk/>
              <pc:sldMasterMk cId="1253881498" sldId="2147483648"/>
              <pc:sldLayoutMk cId="2859443073" sldId="2147483649"/>
              <ac:picMk id="8" creationId="{34E4E25C-B729-A143-AFB0-6BA8A9959E2C}"/>
            </ac:picMkLst>
          </pc:picChg>
          <pc:picChg chg="add mod">
            <ac:chgData name="Daniel Joubert" userId="0f343486-af0b-4b31-a6a2-12fdf08e98e7" providerId="ADAL" clId="{6B475478-7562-4552-A664-C1DCBE1E8D4D}" dt="2022-04-07T03:33:34.327" v="7654" actId="1076"/>
            <ac:picMkLst>
              <pc:docMk/>
              <pc:sldMasterMk cId="1253881498" sldId="2147483648"/>
              <pc:sldLayoutMk cId="2859443073" sldId="2147483649"/>
              <ac:picMk id="9" creationId="{2F98E486-0173-423D-B0FE-EE31645E0825}"/>
            </ac:picMkLst>
          </pc:picChg>
        </pc:sldLayoutChg>
        <pc:sldLayoutChg chg="addSp delSp modSp mod">
          <pc:chgData name="Daniel Joubert" userId="0f343486-af0b-4b31-a6a2-12fdf08e98e7" providerId="ADAL" clId="{6B475478-7562-4552-A664-C1DCBE1E8D4D}" dt="2022-04-07T03:33:53.672" v="7657" actId="1076"/>
          <pc:sldLayoutMkLst>
            <pc:docMk/>
            <pc:sldMasterMk cId="1253881498" sldId="2147483648"/>
            <pc:sldLayoutMk cId="1467551665" sldId="2147483655"/>
          </pc:sldLayoutMkLst>
          <pc:picChg chg="del">
            <ac:chgData name="Daniel Joubert" userId="0f343486-af0b-4b31-a6a2-12fdf08e98e7" providerId="ADAL" clId="{6B475478-7562-4552-A664-C1DCBE1E8D4D}" dt="2022-04-07T03:33:47.223" v="7655" actId="478"/>
            <ac:picMkLst>
              <pc:docMk/>
              <pc:sldMasterMk cId="1253881498" sldId="2147483648"/>
              <pc:sldLayoutMk cId="1467551665" sldId="2147483655"/>
              <ac:picMk id="6" creationId="{10E2EE8A-E180-E741-A74F-4AD0F43F8435}"/>
            </ac:picMkLst>
          </pc:picChg>
          <pc:picChg chg="add mod">
            <ac:chgData name="Daniel Joubert" userId="0f343486-af0b-4b31-a6a2-12fdf08e98e7" providerId="ADAL" clId="{6B475478-7562-4552-A664-C1DCBE1E8D4D}" dt="2022-04-07T03:33:53.672" v="7657" actId="1076"/>
            <ac:picMkLst>
              <pc:docMk/>
              <pc:sldMasterMk cId="1253881498" sldId="2147483648"/>
              <pc:sldLayoutMk cId="1467551665" sldId="2147483655"/>
              <ac:picMk id="7" creationId="{762C03C9-96B7-440A-8A80-517CA337CD2C}"/>
            </ac:picMkLst>
          </pc:picChg>
        </pc:sldLayoutChg>
        <pc:sldLayoutChg chg="addSp delSp modSp mod">
          <pc:chgData name="Daniel Joubert" userId="0f343486-af0b-4b31-a6a2-12fdf08e98e7" providerId="ADAL" clId="{6B475478-7562-4552-A664-C1DCBE1E8D4D}" dt="2022-03-21T10:09:42.623" v="3144" actId="1076"/>
          <pc:sldLayoutMkLst>
            <pc:docMk/>
            <pc:sldMasterMk cId="1253881498" sldId="2147483648"/>
            <pc:sldLayoutMk cId="3327374885" sldId="2147483665"/>
          </pc:sldLayoutMkLst>
          <pc:picChg chg="add mod">
            <ac:chgData name="Daniel Joubert" userId="0f343486-af0b-4b31-a6a2-12fdf08e98e7" providerId="ADAL" clId="{6B475478-7562-4552-A664-C1DCBE1E8D4D}" dt="2022-03-21T10:09:32.246" v="3141" actId="14100"/>
            <ac:picMkLst>
              <pc:docMk/>
              <pc:sldMasterMk cId="1253881498" sldId="2147483648"/>
              <pc:sldLayoutMk cId="3327374885" sldId="2147483665"/>
              <ac:picMk id="3" creationId="{DDEC9B99-F589-48FF-A13D-595BD347EF95}"/>
            </ac:picMkLst>
          </pc:picChg>
          <pc:picChg chg="add mod">
            <ac:chgData name="Daniel Joubert" userId="0f343486-af0b-4b31-a6a2-12fdf08e98e7" providerId="ADAL" clId="{6B475478-7562-4552-A664-C1DCBE1E8D4D}" dt="2022-03-21T10:09:42.623" v="3144" actId="1076"/>
            <ac:picMkLst>
              <pc:docMk/>
              <pc:sldMasterMk cId="1253881498" sldId="2147483648"/>
              <pc:sldLayoutMk cId="3327374885" sldId="2147483665"/>
              <ac:picMk id="9" creationId="{4AA22D03-161A-4811-9538-D69936DC7804}"/>
            </ac:picMkLst>
          </pc:picChg>
          <pc:picChg chg="del">
            <ac:chgData name="Daniel Joubert" userId="0f343486-af0b-4b31-a6a2-12fdf08e98e7" providerId="ADAL" clId="{6B475478-7562-4552-A664-C1DCBE1E8D4D}" dt="2022-03-21T10:08:30.288" v="3135" actId="478"/>
            <ac:picMkLst>
              <pc:docMk/>
              <pc:sldMasterMk cId="1253881498" sldId="2147483648"/>
              <pc:sldLayoutMk cId="3327374885" sldId="2147483665"/>
              <ac:picMk id="11" creationId="{7AA97707-2015-EC41-AA1B-F0ED1FB2036B}"/>
            </ac:picMkLst>
          </pc:picChg>
        </pc:sldLayoutChg>
        <pc:sldLayoutChg chg="addSp delSp modSp mod">
          <pc:chgData name="Daniel Joubert" userId="0f343486-af0b-4b31-a6a2-12fdf08e98e7" providerId="ADAL" clId="{6B475478-7562-4552-A664-C1DCBE1E8D4D}" dt="2022-04-07T03:34:38.908" v="7664" actId="1076"/>
          <pc:sldLayoutMkLst>
            <pc:docMk/>
            <pc:sldMasterMk cId="1253881498" sldId="2147483648"/>
            <pc:sldLayoutMk cId="1902660997" sldId="2147483667"/>
          </pc:sldLayoutMkLst>
          <pc:picChg chg="del">
            <ac:chgData name="Daniel Joubert" userId="0f343486-af0b-4b31-a6a2-12fdf08e98e7" providerId="ADAL" clId="{6B475478-7562-4552-A664-C1DCBE1E8D4D}" dt="2022-04-07T03:34:29.340" v="7661" actId="478"/>
            <ac:picMkLst>
              <pc:docMk/>
              <pc:sldMasterMk cId="1253881498" sldId="2147483648"/>
              <pc:sldLayoutMk cId="1902660997" sldId="2147483667"/>
              <ac:picMk id="8" creationId="{34E4E25C-B729-A143-AFB0-6BA8A9959E2C}"/>
            </ac:picMkLst>
          </pc:picChg>
          <pc:picChg chg="add mod">
            <ac:chgData name="Daniel Joubert" userId="0f343486-af0b-4b31-a6a2-12fdf08e98e7" providerId="ADAL" clId="{6B475478-7562-4552-A664-C1DCBE1E8D4D}" dt="2022-04-07T03:34:38.908" v="7664" actId="1076"/>
            <ac:picMkLst>
              <pc:docMk/>
              <pc:sldMasterMk cId="1253881498" sldId="2147483648"/>
              <pc:sldLayoutMk cId="1902660997" sldId="2147483667"/>
              <ac:picMk id="11" creationId="{A137B032-BF0E-42C6-97AC-337E51C8A518}"/>
            </ac:picMkLst>
          </pc:picChg>
        </pc:sldLayoutChg>
        <pc:sldLayoutChg chg="addSp delSp modSp mod">
          <pc:chgData name="Daniel Joubert" userId="0f343486-af0b-4b31-a6a2-12fdf08e98e7" providerId="ADAL" clId="{6B475478-7562-4552-A664-C1DCBE1E8D4D}" dt="2022-03-21T10:10:29.476" v="3148" actId="1076"/>
          <pc:sldLayoutMkLst>
            <pc:docMk/>
            <pc:sldMasterMk cId="1253881498" sldId="2147483648"/>
            <pc:sldLayoutMk cId="2844761621" sldId="2147483674"/>
          </pc:sldLayoutMkLst>
          <pc:picChg chg="add mod">
            <ac:chgData name="Daniel Joubert" userId="0f343486-af0b-4b31-a6a2-12fdf08e98e7" providerId="ADAL" clId="{6B475478-7562-4552-A664-C1DCBE1E8D4D}" dt="2022-03-21T10:10:29.476" v="3148" actId="1076"/>
            <ac:picMkLst>
              <pc:docMk/>
              <pc:sldMasterMk cId="1253881498" sldId="2147483648"/>
              <pc:sldLayoutMk cId="2844761621" sldId="2147483674"/>
              <ac:picMk id="7" creationId="{7DF7A04C-4374-4C5F-B2FB-A10E67F5A8D0}"/>
            </ac:picMkLst>
          </pc:picChg>
          <pc:picChg chg="del">
            <ac:chgData name="Daniel Joubert" userId="0f343486-af0b-4b31-a6a2-12fdf08e98e7" providerId="ADAL" clId="{6B475478-7562-4552-A664-C1DCBE1E8D4D}" dt="2022-03-21T10:09:54.994" v="3145" actId="478"/>
            <ac:picMkLst>
              <pc:docMk/>
              <pc:sldMasterMk cId="1253881498" sldId="2147483648"/>
              <pc:sldLayoutMk cId="2844761621" sldId="2147483674"/>
              <ac:picMk id="8" creationId="{F1A303E4-C12F-6946-B54A-4F0EB97938B6}"/>
            </ac:picMkLst>
          </pc:picChg>
        </pc:sldLayoutChg>
        <pc:sldLayoutChg chg="addSp delSp modSp mod">
          <pc:chgData name="Daniel Joubert" userId="0f343486-af0b-4b31-a6a2-12fdf08e98e7" providerId="ADAL" clId="{6B475478-7562-4552-A664-C1DCBE1E8D4D}" dt="2022-04-07T03:34:21.882" v="7660" actId="1076"/>
          <pc:sldLayoutMkLst>
            <pc:docMk/>
            <pc:sldMasterMk cId="1253881498" sldId="2147483648"/>
            <pc:sldLayoutMk cId="1895718710" sldId="2147483676"/>
          </pc:sldLayoutMkLst>
          <pc:picChg chg="del">
            <ac:chgData name="Daniel Joubert" userId="0f343486-af0b-4b31-a6a2-12fdf08e98e7" providerId="ADAL" clId="{6B475478-7562-4552-A664-C1DCBE1E8D4D}" dt="2022-04-07T03:34:14.193" v="7658" actId="478"/>
            <ac:picMkLst>
              <pc:docMk/>
              <pc:sldMasterMk cId="1253881498" sldId="2147483648"/>
              <pc:sldLayoutMk cId="1895718710" sldId="2147483676"/>
              <ac:picMk id="8" creationId="{34E4E25C-B729-A143-AFB0-6BA8A9959E2C}"/>
            </ac:picMkLst>
          </pc:picChg>
          <pc:picChg chg="add mod">
            <ac:chgData name="Daniel Joubert" userId="0f343486-af0b-4b31-a6a2-12fdf08e98e7" providerId="ADAL" clId="{6B475478-7562-4552-A664-C1DCBE1E8D4D}" dt="2022-04-07T03:34:21.882" v="7660" actId="1076"/>
            <ac:picMkLst>
              <pc:docMk/>
              <pc:sldMasterMk cId="1253881498" sldId="2147483648"/>
              <pc:sldLayoutMk cId="1895718710" sldId="2147483676"/>
              <ac:picMk id="11" creationId="{DCF5497B-F144-4980-984C-2EAC3702D28A}"/>
            </ac:picMkLst>
          </pc:picChg>
        </pc:sldLayoutChg>
        <pc:sldLayoutChg chg="addSp delSp modSp mod">
          <pc:chgData name="Daniel Joubert" userId="0f343486-af0b-4b31-a6a2-12fdf08e98e7" providerId="ADAL" clId="{6B475478-7562-4552-A664-C1DCBE1E8D4D}" dt="2022-03-21T10:13:23.190" v="3157" actId="478"/>
          <pc:sldLayoutMkLst>
            <pc:docMk/>
            <pc:sldMasterMk cId="1253881498" sldId="2147483648"/>
            <pc:sldLayoutMk cId="3888760293" sldId="2147483677"/>
          </pc:sldLayoutMkLst>
          <pc:picChg chg="add mod">
            <ac:chgData name="Daniel Joubert" userId="0f343486-af0b-4b31-a6a2-12fdf08e98e7" providerId="ADAL" clId="{6B475478-7562-4552-A664-C1DCBE1E8D4D}" dt="2022-03-21T10:13:21.679" v="3156" actId="1076"/>
            <ac:picMkLst>
              <pc:docMk/>
              <pc:sldMasterMk cId="1253881498" sldId="2147483648"/>
              <pc:sldLayoutMk cId="3888760293" sldId="2147483677"/>
              <ac:picMk id="7" creationId="{169664A8-4CD9-4824-96CC-0A460905AD5A}"/>
            </ac:picMkLst>
          </pc:picChg>
          <pc:picChg chg="del">
            <ac:chgData name="Daniel Joubert" userId="0f343486-af0b-4b31-a6a2-12fdf08e98e7" providerId="ADAL" clId="{6B475478-7562-4552-A664-C1DCBE1E8D4D}" dt="2022-03-21T10:13:23.190" v="3157" actId="478"/>
            <ac:picMkLst>
              <pc:docMk/>
              <pc:sldMasterMk cId="1253881498" sldId="2147483648"/>
              <pc:sldLayoutMk cId="3888760293" sldId="2147483677"/>
              <ac:picMk id="8" creationId="{F1A303E4-C12F-6946-B54A-4F0EB97938B6}"/>
            </ac:picMkLst>
          </pc:picChg>
        </pc:sldLayoutChg>
        <pc:sldLayoutChg chg="addSp delSp modSp mod">
          <pc:chgData name="Daniel Joubert" userId="0f343486-af0b-4b31-a6a2-12fdf08e98e7" providerId="ADAL" clId="{6B475478-7562-4552-A664-C1DCBE1E8D4D}" dt="2022-03-28T20:56:38.378" v="5282" actId="14100"/>
          <pc:sldLayoutMkLst>
            <pc:docMk/>
            <pc:sldMasterMk cId="1253881498" sldId="2147483648"/>
            <pc:sldLayoutMk cId="3269393790" sldId="2147483690"/>
          </pc:sldLayoutMkLst>
          <pc:picChg chg="add mod">
            <ac:chgData name="Daniel Joubert" userId="0f343486-af0b-4b31-a6a2-12fdf08e98e7" providerId="ADAL" clId="{6B475478-7562-4552-A664-C1DCBE1E8D4D}" dt="2022-03-28T20:56:38.378" v="5282" actId="14100"/>
            <ac:picMkLst>
              <pc:docMk/>
              <pc:sldMasterMk cId="1253881498" sldId="2147483648"/>
              <pc:sldLayoutMk cId="3269393790" sldId="2147483690"/>
              <ac:picMk id="3" creationId="{729F18B5-90BD-4D69-83E8-08EB0D3A6DFE}"/>
            </ac:picMkLst>
          </pc:picChg>
          <pc:picChg chg="del">
            <ac:chgData name="Daniel Joubert" userId="0f343486-af0b-4b31-a6a2-12fdf08e98e7" providerId="ADAL" clId="{6B475478-7562-4552-A664-C1DCBE1E8D4D}" dt="2022-03-21T10:12:20.533" v="3151" actId="478"/>
            <ac:picMkLst>
              <pc:docMk/>
              <pc:sldMasterMk cId="1253881498" sldId="2147483648"/>
              <pc:sldLayoutMk cId="3269393790" sldId="2147483690"/>
              <ac:picMk id="14" creationId="{4930DD81-E3B9-5145-95A8-9CBD09CC321D}"/>
            </ac:picMkLst>
          </pc:picChg>
        </pc:sldLayoutChg>
      </pc:sldMasterChg>
    </pc:docChg>
  </pc:docChgLst>
  <pc:docChgLst>
    <pc:chgData name="Daniel Joubert" userId="0f343486-af0b-4b31-a6a2-12fdf08e98e7" providerId="ADAL" clId="{77D8E51E-CA2A-4F4B-9FCD-EE66C4D35B40}"/>
    <pc:docChg chg="undo custSel addSld delSld modSld sldOrd">
      <pc:chgData name="Daniel Joubert" userId="0f343486-af0b-4b31-a6a2-12fdf08e98e7" providerId="ADAL" clId="{77D8E51E-CA2A-4F4B-9FCD-EE66C4D35B40}" dt="2022-01-13T06:54:21.917" v="2225" actId="20577"/>
      <pc:docMkLst>
        <pc:docMk/>
      </pc:docMkLst>
      <pc:sldChg chg="addSp delSp modSp mod">
        <pc:chgData name="Daniel Joubert" userId="0f343486-af0b-4b31-a6a2-12fdf08e98e7" providerId="ADAL" clId="{77D8E51E-CA2A-4F4B-9FCD-EE66C4D35B40}" dt="2022-01-13T06:07:29.303" v="862" actId="20577"/>
        <pc:sldMkLst>
          <pc:docMk/>
          <pc:sldMk cId="2238117089" sldId="302"/>
        </pc:sldMkLst>
        <pc:spChg chg="mod">
          <ac:chgData name="Daniel Joubert" userId="0f343486-af0b-4b31-a6a2-12fdf08e98e7" providerId="ADAL" clId="{77D8E51E-CA2A-4F4B-9FCD-EE66C4D35B40}" dt="2022-01-13T06:07:29.303" v="862" actId="20577"/>
          <ac:spMkLst>
            <pc:docMk/>
            <pc:sldMk cId="2238117089" sldId="302"/>
            <ac:spMk id="2" creationId="{66AAAB64-4A1B-854C-9702-0E0CE673ADCD}"/>
          </ac:spMkLst>
        </pc:spChg>
        <pc:spChg chg="del mod">
          <ac:chgData name="Daniel Joubert" userId="0f343486-af0b-4b31-a6a2-12fdf08e98e7" providerId="ADAL" clId="{77D8E51E-CA2A-4F4B-9FCD-EE66C4D35B40}" dt="2022-01-12T14:15:33.619" v="59" actId="22"/>
          <ac:spMkLst>
            <pc:docMk/>
            <pc:sldMk cId="2238117089" sldId="302"/>
            <ac:spMk id="3" creationId="{C11712E6-A861-EE45-9311-B6F9AA7CD9CA}"/>
          </ac:spMkLst>
        </pc:spChg>
        <pc:spChg chg="add mod">
          <ac:chgData name="Daniel Joubert" userId="0f343486-af0b-4b31-a6a2-12fdf08e98e7" providerId="ADAL" clId="{77D8E51E-CA2A-4F4B-9FCD-EE66C4D35B40}" dt="2022-01-12T14:33:42.171" v="658" actId="478"/>
          <ac:spMkLst>
            <pc:docMk/>
            <pc:sldMk cId="2238117089" sldId="302"/>
            <ac:spMk id="7" creationId="{867B4378-169E-42A1-AE29-759A57B63B6D}"/>
          </ac:spMkLst>
        </pc:spChg>
        <pc:picChg chg="add del mod ord">
          <ac:chgData name="Daniel Joubert" userId="0f343486-af0b-4b31-a6a2-12fdf08e98e7" providerId="ADAL" clId="{77D8E51E-CA2A-4F4B-9FCD-EE66C4D35B40}" dt="2022-01-12T14:33:42.171" v="658" actId="478"/>
          <ac:picMkLst>
            <pc:docMk/>
            <pc:sldMk cId="2238117089" sldId="302"/>
            <ac:picMk id="5" creationId="{38BF7D44-842C-4952-A11F-47230B02E065}"/>
          </ac:picMkLst>
        </pc:picChg>
        <pc:picChg chg="add mod">
          <ac:chgData name="Daniel Joubert" userId="0f343486-af0b-4b31-a6a2-12fdf08e98e7" providerId="ADAL" clId="{77D8E51E-CA2A-4F4B-9FCD-EE66C4D35B40}" dt="2022-01-12T14:33:59.244" v="675" actId="1076"/>
          <ac:picMkLst>
            <pc:docMk/>
            <pc:sldMk cId="2238117089" sldId="302"/>
            <ac:picMk id="9" creationId="{A3E04D0F-9726-4EE6-8B5C-53D401880B51}"/>
          </ac:picMkLst>
        </pc:picChg>
      </pc:sldChg>
      <pc:sldChg chg="modSp mod">
        <pc:chgData name="Daniel Joubert" userId="0f343486-af0b-4b31-a6a2-12fdf08e98e7" providerId="ADAL" clId="{77D8E51E-CA2A-4F4B-9FCD-EE66C4D35B40}" dt="2022-01-13T06:24:27.987" v="1679" actId="20577"/>
        <pc:sldMkLst>
          <pc:docMk/>
          <pc:sldMk cId="188023914" sldId="403"/>
        </pc:sldMkLst>
        <pc:spChg chg="mod">
          <ac:chgData name="Daniel Joubert" userId="0f343486-af0b-4b31-a6a2-12fdf08e98e7" providerId="ADAL" clId="{77D8E51E-CA2A-4F4B-9FCD-EE66C4D35B40}" dt="2022-01-12T14:14:26.588" v="40" actId="20577"/>
          <ac:spMkLst>
            <pc:docMk/>
            <pc:sldMk cId="188023914" sldId="403"/>
            <ac:spMk id="4" creationId="{E80094E3-ED3B-744A-9E2B-670A87589C50}"/>
          </ac:spMkLst>
        </pc:spChg>
        <pc:spChg chg="mod">
          <ac:chgData name="Daniel Joubert" userId="0f343486-af0b-4b31-a6a2-12fdf08e98e7" providerId="ADAL" clId="{77D8E51E-CA2A-4F4B-9FCD-EE66C4D35B40}" dt="2022-01-13T06:24:27.987" v="1679" actId="20577"/>
          <ac:spMkLst>
            <pc:docMk/>
            <pc:sldMk cId="188023914" sldId="403"/>
            <ac:spMk id="5" creationId="{D383C9F9-6609-F344-A587-CCB17370F0DE}"/>
          </ac:spMkLst>
        </pc:spChg>
      </pc:sldChg>
      <pc:sldChg chg="modSp add del mod ord">
        <pc:chgData name="Daniel Joubert" userId="0f343486-af0b-4b31-a6a2-12fdf08e98e7" providerId="ADAL" clId="{77D8E51E-CA2A-4F4B-9FCD-EE66C4D35B40}" dt="2022-01-13T06:42:35.984" v="1814" actId="2696"/>
        <pc:sldMkLst>
          <pc:docMk/>
          <pc:sldMk cId="1298186783" sldId="404"/>
        </pc:sldMkLst>
        <pc:spChg chg="mod">
          <ac:chgData name="Daniel Joubert" userId="0f343486-af0b-4b31-a6a2-12fdf08e98e7" providerId="ADAL" clId="{77D8E51E-CA2A-4F4B-9FCD-EE66C4D35B40}" dt="2022-01-13T06:07:19.944" v="854" actId="20577"/>
          <ac:spMkLst>
            <pc:docMk/>
            <pc:sldMk cId="1298186783" sldId="404"/>
            <ac:spMk id="2" creationId="{66AAAB64-4A1B-854C-9702-0E0CE673ADCD}"/>
          </ac:spMkLst>
        </pc:spChg>
        <pc:spChg chg="mod">
          <ac:chgData name="Daniel Joubert" userId="0f343486-af0b-4b31-a6a2-12fdf08e98e7" providerId="ADAL" clId="{77D8E51E-CA2A-4F4B-9FCD-EE66C4D35B40}" dt="2022-01-13T06:42:28.539" v="1813" actId="20577"/>
          <ac:spMkLst>
            <pc:docMk/>
            <pc:sldMk cId="1298186783" sldId="404"/>
            <ac:spMk id="3" creationId="{C11712E6-A861-EE45-9311-B6F9AA7CD9CA}"/>
          </ac:spMkLst>
        </pc:spChg>
      </pc:sldChg>
      <pc:sldChg chg="modSp add mod ord">
        <pc:chgData name="Daniel Joubert" userId="0f343486-af0b-4b31-a6a2-12fdf08e98e7" providerId="ADAL" clId="{77D8E51E-CA2A-4F4B-9FCD-EE66C4D35B40}" dt="2022-01-13T06:26:50.272" v="1781" actId="20577"/>
        <pc:sldMkLst>
          <pc:docMk/>
          <pc:sldMk cId="153765700" sldId="405"/>
        </pc:sldMkLst>
        <pc:spChg chg="mod">
          <ac:chgData name="Daniel Joubert" userId="0f343486-af0b-4b31-a6a2-12fdf08e98e7" providerId="ADAL" clId="{77D8E51E-CA2A-4F4B-9FCD-EE66C4D35B40}" dt="2022-01-13T06:07:45.350" v="882" actId="20577"/>
          <ac:spMkLst>
            <pc:docMk/>
            <pc:sldMk cId="153765700" sldId="405"/>
            <ac:spMk id="2" creationId="{66AAAB64-4A1B-854C-9702-0E0CE673ADCD}"/>
          </ac:spMkLst>
        </pc:spChg>
        <pc:spChg chg="mod">
          <ac:chgData name="Daniel Joubert" userId="0f343486-af0b-4b31-a6a2-12fdf08e98e7" providerId="ADAL" clId="{77D8E51E-CA2A-4F4B-9FCD-EE66C4D35B40}" dt="2022-01-13T06:26:50.272" v="1781" actId="20577"/>
          <ac:spMkLst>
            <pc:docMk/>
            <pc:sldMk cId="153765700" sldId="405"/>
            <ac:spMk id="3" creationId="{C11712E6-A861-EE45-9311-B6F9AA7CD9CA}"/>
          </ac:spMkLst>
        </pc:spChg>
      </pc:sldChg>
      <pc:sldChg chg="del">
        <pc:chgData name="Daniel Joubert" userId="0f343486-af0b-4b31-a6a2-12fdf08e98e7" providerId="ADAL" clId="{77D8E51E-CA2A-4F4B-9FCD-EE66C4D35B40}" dt="2022-01-12T14:15:12" v="55" actId="2696"/>
        <pc:sldMkLst>
          <pc:docMk/>
          <pc:sldMk cId="1105435965" sldId="405"/>
        </pc:sldMkLst>
      </pc:sldChg>
      <pc:sldChg chg="modSp add mod">
        <pc:chgData name="Daniel Joubert" userId="0f343486-af0b-4b31-a6a2-12fdf08e98e7" providerId="ADAL" clId="{77D8E51E-CA2A-4F4B-9FCD-EE66C4D35B40}" dt="2022-01-13T06:25:38.115" v="1742" actId="20577"/>
        <pc:sldMkLst>
          <pc:docMk/>
          <pc:sldMk cId="486995180" sldId="406"/>
        </pc:sldMkLst>
        <pc:spChg chg="mod">
          <ac:chgData name="Daniel Joubert" userId="0f343486-af0b-4b31-a6a2-12fdf08e98e7" providerId="ADAL" clId="{77D8E51E-CA2A-4F4B-9FCD-EE66C4D35B40}" dt="2022-01-13T06:12:58.694" v="1208" actId="20577"/>
          <ac:spMkLst>
            <pc:docMk/>
            <pc:sldMk cId="486995180" sldId="406"/>
            <ac:spMk id="2" creationId="{66AAAB64-4A1B-854C-9702-0E0CE673ADCD}"/>
          </ac:spMkLst>
        </pc:spChg>
        <pc:spChg chg="mod">
          <ac:chgData name="Daniel Joubert" userId="0f343486-af0b-4b31-a6a2-12fdf08e98e7" providerId="ADAL" clId="{77D8E51E-CA2A-4F4B-9FCD-EE66C4D35B40}" dt="2022-01-13T06:25:38.115" v="1742" actId="20577"/>
          <ac:spMkLst>
            <pc:docMk/>
            <pc:sldMk cId="486995180" sldId="406"/>
            <ac:spMk id="3" creationId="{C11712E6-A861-EE45-9311-B6F9AA7CD9CA}"/>
          </ac:spMkLst>
        </pc:spChg>
      </pc:sldChg>
      <pc:sldChg chg="del">
        <pc:chgData name="Daniel Joubert" userId="0f343486-af0b-4b31-a6a2-12fdf08e98e7" providerId="ADAL" clId="{77D8E51E-CA2A-4F4B-9FCD-EE66C4D35B40}" dt="2022-01-12T14:15:14.431" v="56" actId="2696"/>
        <pc:sldMkLst>
          <pc:docMk/>
          <pc:sldMk cId="2416669370" sldId="406"/>
        </pc:sldMkLst>
      </pc:sldChg>
      <pc:sldChg chg="modSp add mod">
        <pc:chgData name="Daniel Joubert" userId="0f343486-af0b-4b31-a6a2-12fdf08e98e7" providerId="ADAL" clId="{77D8E51E-CA2A-4F4B-9FCD-EE66C4D35B40}" dt="2022-01-13T06:15:29.460" v="1341" actId="20577"/>
        <pc:sldMkLst>
          <pc:docMk/>
          <pc:sldMk cId="1400999235" sldId="407"/>
        </pc:sldMkLst>
        <pc:spChg chg="mod">
          <ac:chgData name="Daniel Joubert" userId="0f343486-af0b-4b31-a6a2-12fdf08e98e7" providerId="ADAL" clId="{77D8E51E-CA2A-4F4B-9FCD-EE66C4D35B40}" dt="2022-01-13T06:11:20.444" v="1138" actId="20577"/>
          <ac:spMkLst>
            <pc:docMk/>
            <pc:sldMk cId="1400999235" sldId="407"/>
            <ac:spMk id="2" creationId="{66AAAB64-4A1B-854C-9702-0E0CE673ADCD}"/>
          </ac:spMkLst>
        </pc:spChg>
        <pc:spChg chg="mod">
          <ac:chgData name="Daniel Joubert" userId="0f343486-af0b-4b31-a6a2-12fdf08e98e7" providerId="ADAL" clId="{77D8E51E-CA2A-4F4B-9FCD-EE66C4D35B40}" dt="2022-01-13T06:15:29.460" v="1341" actId="20577"/>
          <ac:spMkLst>
            <pc:docMk/>
            <pc:sldMk cId="1400999235" sldId="407"/>
            <ac:spMk id="3" creationId="{C11712E6-A861-EE45-9311-B6F9AA7CD9CA}"/>
          </ac:spMkLst>
        </pc:spChg>
      </pc:sldChg>
      <pc:sldChg chg="del">
        <pc:chgData name="Daniel Joubert" userId="0f343486-af0b-4b31-a6a2-12fdf08e98e7" providerId="ADAL" clId="{77D8E51E-CA2A-4F4B-9FCD-EE66C4D35B40}" dt="2022-01-12T14:14:47.619" v="44" actId="2696"/>
        <pc:sldMkLst>
          <pc:docMk/>
          <pc:sldMk cId="4010181288" sldId="407"/>
        </pc:sldMkLst>
      </pc:sldChg>
      <pc:sldChg chg="modSp add mod">
        <pc:chgData name="Daniel Joubert" userId="0f343486-af0b-4b31-a6a2-12fdf08e98e7" providerId="ADAL" clId="{77D8E51E-CA2A-4F4B-9FCD-EE66C4D35B40}" dt="2022-01-13T06:27:32.148" v="1788" actId="14"/>
        <pc:sldMkLst>
          <pc:docMk/>
          <pc:sldMk cId="1318634112" sldId="408"/>
        </pc:sldMkLst>
        <pc:spChg chg="mod">
          <ac:chgData name="Daniel Joubert" userId="0f343486-af0b-4b31-a6a2-12fdf08e98e7" providerId="ADAL" clId="{77D8E51E-CA2A-4F4B-9FCD-EE66C4D35B40}" dt="2022-01-13T06:17:55.038" v="1589" actId="20577"/>
          <ac:spMkLst>
            <pc:docMk/>
            <pc:sldMk cId="1318634112" sldId="408"/>
            <ac:spMk id="2" creationId="{66AAAB64-4A1B-854C-9702-0E0CE673ADCD}"/>
          </ac:spMkLst>
        </pc:spChg>
        <pc:spChg chg="mod">
          <ac:chgData name="Daniel Joubert" userId="0f343486-af0b-4b31-a6a2-12fdf08e98e7" providerId="ADAL" clId="{77D8E51E-CA2A-4F4B-9FCD-EE66C4D35B40}" dt="2022-01-13T06:27:32.148" v="1788" actId="14"/>
          <ac:spMkLst>
            <pc:docMk/>
            <pc:sldMk cId="1318634112" sldId="408"/>
            <ac:spMk id="3" creationId="{C11712E6-A861-EE45-9311-B6F9AA7CD9CA}"/>
          </ac:spMkLst>
        </pc:spChg>
      </pc:sldChg>
      <pc:sldChg chg="del">
        <pc:chgData name="Daniel Joubert" userId="0f343486-af0b-4b31-a6a2-12fdf08e98e7" providerId="ADAL" clId="{77D8E51E-CA2A-4F4B-9FCD-EE66C4D35B40}" dt="2022-01-12T14:14:40.134" v="41" actId="2696"/>
        <pc:sldMkLst>
          <pc:docMk/>
          <pc:sldMk cId="3819366967" sldId="408"/>
        </pc:sldMkLst>
      </pc:sldChg>
      <pc:sldChg chg="del">
        <pc:chgData name="Daniel Joubert" userId="0f343486-af0b-4b31-a6a2-12fdf08e98e7" providerId="ADAL" clId="{77D8E51E-CA2A-4F4B-9FCD-EE66C4D35B40}" dt="2022-01-12T14:14:49.761" v="45" actId="2696"/>
        <pc:sldMkLst>
          <pc:docMk/>
          <pc:sldMk cId="643805890" sldId="409"/>
        </pc:sldMkLst>
      </pc:sldChg>
      <pc:sldChg chg="modSp add mod">
        <pc:chgData name="Daniel Joubert" userId="0f343486-af0b-4b31-a6a2-12fdf08e98e7" providerId="ADAL" clId="{77D8E51E-CA2A-4F4B-9FCD-EE66C4D35B40}" dt="2022-01-13T06:49:03.108" v="2049" actId="20577"/>
        <pc:sldMkLst>
          <pc:docMk/>
          <pc:sldMk cId="944931562" sldId="409"/>
        </pc:sldMkLst>
        <pc:spChg chg="mod">
          <ac:chgData name="Daniel Joubert" userId="0f343486-af0b-4b31-a6a2-12fdf08e98e7" providerId="ADAL" clId="{77D8E51E-CA2A-4F4B-9FCD-EE66C4D35B40}" dt="2022-01-13T06:49:03.108" v="2049" actId="20577"/>
          <ac:spMkLst>
            <pc:docMk/>
            <pc:sldMk cId="944931562" sldId="409"/>
            <ac:spMk id="3" creationId="{C11712E6-A861-EE45-9311-B6F9AA7CD9CA}"/>
          </ac:spMkLst>
        </pc:spChg>
      </pc:sldChg>
      <pc:sldChg chg="modSp add mod">
        <pc:chgData name="Daniel Joubert" userId="0f343486-af0b-4b31-a6a2-12fdf08e98e7" providerId="ADAL" clId="{77D8E51E-CA2A-4F4B-9FCD-EE66C4D35B40}" dt="2022-01-13T06:52:45.671" v="2106" actId="313"/>
        <pc:sldMkLst>
          <pc:docMk/>
          <pc:sldMk cId="253781205" sldId="410"/>
        </pc:sldMkLst>
        <pc:spChg chg="mod">
          <ac:chgData name="Daniel Joubert" userId="0f343486-af0b-4b31-a6a2-12fdf08e98e7" providerId="ADAL" clId="{77D8E51E-CA2A-4F4B-9FCD-EE66C4D35B40}" dt="2022-01-13T06:52:45.671" v="2106" actId="313"/>
          <ac:spMkLst>
            <pc:docMk/>
            <pc:sldMk cId="253781205" sldId="410"/>
            <ac:spMk id="3" creationId="{C11712E6-A861-EE45-9311-B6F9AA7CD9CA}"/>
          </ac:spMkLst>
        </pc:spChg>
      </pc:sldChg>
      <pc:sldChg chg="del">
        <pc:chgData name="Daniel Joubert" userId="0f343486-af0b-4b31-a6a2-12fdf08e98e7" providerId="ADAL" clId="{77D8E51E-CA2A-4F4B-9FCD-EE66C4D35B40}" dt="2022-01-12T14:14:54.559" v="47" actId="2696"/>
        <pc:sldMkLst>
          <pc:docMk/>
          <pc:sldMk cId="1631237185" sldId="410"/>
        </pc:sldMkLst>
      </pc:sldChg>
      <pc:sldChg chg="del">
        <pc:chgData name="Daniel Joubert" userId="0f343486-af0b-4b31-a6a2-12fdf08e98e7" providerId="ADAL" clId="{77D8E51E-CA2A-4F4B-9FCD-EE66C4D35B40}" dt="2022-01-12T14:14:58.822" v="49" actId="2696"/>
        <pc:sldMkLst>
          <pc:docMk/>
          <pc:sldMk cId="111484031" sldId="411"/>
        </pc:sldMkLst>
      </pc:sldChg>
      <pc:sldChg chg="modSp add mod">
        <pc:chgData name="Daniel Joubert" userId="0f343486-af0b-4b31-a6a2-12fdf08e98e7" providerId="ADAL" clId="{77D8E51E-CA2A-4F4B-9FCD-EE66C4D35B40}" dt="2022-01-13T06:46:00.487" v="1882" actId="6549"/>
        <pc:sldMkLst>
          <pc:docMk/>
          <pc:sldMk cId="886372324" sldId="411"/>
        </pc:sldMkLst>
        <pc:spChg chg="mod">
          <ac:chgData name="Daniel Joubert" userId="0f343486-af0b-4b31-a6a2-12fdf08e98e7" providerId="ADAL" clId="{77D8E51E-CA2A-4F4B-9FCD-EE66C4D35B40}" dt="2022-01-13T06:46:00.487" v="1882" actId="6549"/>
          <ac:spMkLst>
            <pc:docMk/>
            <pc:sldMk cId="886372324" sldId="411"/>
            <ac:spMk id="3" creationId="{C11712E6-A861-EE45-9311-B6F9AA7CD9CA}"/>
          </ac:spMkLst>
        </pc:spChg>
      </pc:sldChg>
      <pc:sldChg chg="modSp add mod">
        <pc:chgData name="Daniel Joubert" userId="0f343486-af0b-4b31-a6a2-12fdf08e98e7" providerId="ADAL" clId="{77D8E51E-CA2A-4F4B-9FCD-EE66C4D35B40}" dt="2022-01-13T06:54:21.917" v="2225" actId="20577"/>
        <pc:sldMkLst>
          <pc:docMk/>
          <pc:sldMk cId="2120334866" sldId="412"/>
        </pc:sldMkLst>
        <pc:spChg chg="mod">
          <ac:chgData name="Daniel Joubert" userId="0f343486-af0b-4b31-a6a2-12fdf08e98e7" providerId="ADAL" clId="{77D8E51E-CA2A-4F4B-9FCD-EE66C4D35B40}" dt="2022-01-13T06:54:21.917" v="2225" actId="20577"/>
          <ac:spMkLst>
            <pc:docMk/>
            <pc:sldMk cId="2120334866" sldId="412"/>
            <ac:spMk id="3" creationId="{C11712E6-A861-EE45-9311-B6F9AA7CD9CA}"/>
          </ac:spMkLst>
        </pc:spChg>
      </pc:sldChg>
      <pc:sldChg chg="del">
        <pc:chgData name="Daniel Joubert" userId="0f343486-af0b-4b31-a6a2-12fdf08e98e7" providerId="ADAL" clId="{77D8E51E-CA2A-4F4B-9FCD-EE66C4D35B40}" dt="2022-01-12T14:15:01.079" v="50" actId="2696"/>
        <pc:sldMkLst>
          <pc:docMk/>
          <pc:sldMk cId="3435588560" sldId="412"/>
        </pc:sldMkLst>
      </pc:sldChg>
      <pc:sldChg chg="del">
        <pc:chgData name="Daniel Joubert" userId="0f343486-af0b-4b31-a6a2-12fdf08e98e7" providerId="ADAL" clId="{77D8E51E-CA2A-4F4B-9FCD-EE66C4D35B40}" dt="2022-01-12T14:15:03.285" v="51" actId="2696"/>
        <pc:sldMkLst>
          <pc:docMk/>
          <pc:sldMk cId="878630582" sldId="413"/>
        </pc:sldMkLst>
      </pc:sldChg>
      <pc:sldChg chg="del">
        <pc:chgData name="Daniel Joubert" userId="0f343486-af0b-4b31-a6a2-12fdf08e98e7" providerId="ADAL" clId="{77D8E51E-CA2A-4F4B-9FCD-EE66C4D35B40}" dt="2022-01-12T14:15:05.186" v="52" actId="2696"/>
        <pc:sldMkLst>
          <pc:docMk/>
          <pc:sldMk cId="677085887" sldId="414"/>
        </pc:sldMkLst>
      </pc:sldChg>
      <pc:sldChg chg="del">
        <pc:chgData name="Daniel Joubert" userId="0f343486-af0b-4b31-a6a2-12fdf08e98e7" providerId="ADAL" clId="{77D8E51E-CA2A-4F4B-9FCD-EE66C4D35B40}" dt="2022-01-12T14:15:07.228" v="53" actId="2696"/>
        <pc:sldMkLst>
          <pc:docMk/>
          <pc:sldMk cId="2074859869" sldId="415"/>
        </pc:sldMkLst>
      </pc:sldChg>
      <pc:sldChg chg="del">
        <pc:chgData name="Daniel Joubert" userId="0f343486-af0b-4b31-a6a2-12fdf08e98e7" providerId="ADAL" clId="{77D8E51E-CA2A-4F4B-9FCD-EE66C4D35B40}" dt="2022-01-12T14:15:09.233" v="54" actId="2696"/>
        <pc:sldMkLst>
          <pc:docMk/>
          <pc:sldMk cId="3186052448" sldId="417"/>
        </pc:sldMkLst>
      </pc:sldChg>
      <pc:sldChg chg="del">
        <pc:chgData name="Daniel Joubert" userId="0f343486-af0b-4b31-a6a2-12fdf08e98e7" providerId="ADAL" clId="{77D8E51E-CA2A-4F4B-9FCD-EE66C4D35B40}" dt="2022-01-12T14:14:42.238" v="42" actId="2696"/>
        <pc:sldMkLst>
          <pc:docMk/>
          <pc:sldMk cId="4285442055" sldId="418"/>
        </pc:sldMkLst>
      </pc:sldChg>
      <pc:sldChg chg="del">
        <pc:chgData name="Daniel Joubert" userId="0f343486-af0b-4b31-a6a2-12fdf08e98e7" providerId="ADAL" clId="{77D8E51E-CA2A-4F4B-9FCD-EE66C4D35B40}" dt="2022-01-12T14:14:56.822" v="48" actId="2696"/>
        <pc:sldMkLst>
          <pc:docMk/>
          <pc:sldMk cId="1519693870" sldId="419"/>
        </pc:sldMkLst>
      </pc:sldChg>
      <pc:sldChg chg="del">
        <pc:chgData name="Daniel Joubert" userId="0f343486-af0b-4b31-a6a2-12fdf08e98e7" providerId="ADAL" clId="{77D8E51E-CA2A-4F4B-9FCD-EE66C4D35B40}" dt="2022-01-12T14:14:44.416" v="43" actId="2696"/>
        <pc:sldMkLst>
          <pc:docMk/>
          <pc:sldMk cId="4034516267" sldId="420"/>
        </pc:sldMkLst>
      </pc:sldChg>
      <pc:sldChg chg="del">
        <pc:chgData name="Daniel Joubert" userId="0f343486-af0b-4b31-a6a2-12fdf08e98e7" providerId="ADAL" clId="{77D8E51E-CA2A-4F4B-9FCD-EE66C4D35B40}" dt="2022-01-12T14:14:52.088" v="46" actId="2696"/>
        <pc:sldMkLst>
          <pc:docMk/>
          <pc:sldMk cId="2954512623" sldId="42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B1A197-B587-5742-9428-0C6F51B9F6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466667-EC98-C148-9AB8-BBE6263956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CAA97B-2DF9-FF46-A11D-6DAFCF29F612}" type="datetimeFigureOut">
              <a:rPr lang="en-US" smtClean="0"/>
              <a:t>4/7/2022</a:t>
            </a:fld>
            <a:endParaRPr lang="en-US"/>
          </a:p>
        </p:txBody>
      </p:sp>
      <p:sp>
        <p:nvSpPr>
          <p:cNvPr id="4" name="Footer Placeholder 3">
            <a:extLst>
              <a:ext uri="{FF2B5EF4-FFF2-40B4-BE49-F238E27FC236}">
                <a16:creationId xmlns:a16="http://schemas.microsoft.com/office/drawing/2014/main" id="{5141CF68-7A29-F74C-AB13-87C3CEF2B5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58A1D36-42CB-C545-8AB0-391353753C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A51C74-5B76-C64D-B3DC-91DB8CDF8240}" type="slidenum">
              <a:rPr lang="en-US" smtClean="0"/>
              <a:t>‹#›</a:t>
            </a:fld>
            <a:endParaRPr lang="en-US"/>
          </a:p>
        </p:txBody>
      </p:sp>
    </p:spTree>
    <p:extLst>
      <p:ext uri="{BB962C8B-B14F-4D97-AF65-F5344CB8AC3E}">
        <p14:creationId xmlns:p14="http://schemas.microsoft.com/office/powerpoint/2010/main" val="1082850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9FEF0-1209-2D4E-BB32-063F91428881}"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5B6FF-BBC0-3241-83E6-0F2AAC2CF618}" type="slidenum">
              <a:rPr lang="en-US" smtClean="0"/>
              <a:t>‹#›</a:t>
            </a:fld>
            <a:endParaRPr lang="en-US"/>
          </a:p>
        </p:txBody>
      </p:sp>
    </p:spTree>
    <p:extLst>
      <p:ext uri="{BB962C8B-B14F-4D97-AF65-F5344CB8AC3E}">
        <p14:creationId xmlns:p14="http://schemas.microsoft.com/office/powerpoint/2010/main" val="4245080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51211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77746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5461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10142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83255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480928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5431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32775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7562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279424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84642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7386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27259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3611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94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8522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94879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023482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139923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5287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98275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4805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74603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53553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03268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99700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91347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75225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902242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Freeform 20">
            <a:extLst>
              <a:ext uri="{FF2B5EF4-FFF2-40B4-BE49-F238E27FC236}">
                <a16:creationId xmlns:a16="http://schemas.microsoft.com/office/drawing/2014/main" id="{70C6E9F1-0FA0-874B-83D9-939D3C42CF46}"/>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3" name="Picture 2">
            <a:extLst>
              <a:ext uri="{FF2B5EF4-FFF2-40B4-BE49-F238E27FC236}">
                <a16:creationId xmlns:a16="http://schemas.microsoft.com/office/drawing/2014/main" id="{DDEC9B99-F589-48FF-A13D-595BD347EF95}"/>
              </a:ext>
            </a:extLst>
          </p:cNvPr>
          <p:cNvPicPr>
            <a:picLocks noChangeAspect="1"/>
          </p:cNvPicPr>
          <p:nvPr userDrawn="1"/>
        </p:nvPicPr>
        <p:blipFill>
          <a:blip r:embed="rId2"/>
          <a:stretch>
            <a:fillRect/>
          </a:stretch>
        </p:blipFill>
        <p:spPr>
          <a:xfrm>
            <a:off x="7064355" y="4467225"/>
            <a:ext cx="5123473" cy="2390775"/>
          </a:xfrm>
          <a:prstGeom prst="rect">
            <a:avLst/>
          </a:prstGeom>
        </p:spPr>
      </p:pic>
      <p:pic>
        <p:nvPicPr>
          <p:cNvPr id="9" name="Picture 8">
            <a:extLst>
              <a:ext uri="{FF2B5EF4-FFF2-40B4-BE49-F238E27FC236}">
                <a16:creationId xmlns:a16="http://schemas.microsoft.com/office/drawing/2014/main" id="{4AA22D03-161A-4811-9538-D69936DC7804}"/>
              </a:ext>
            </a:extLst>
          </p:cNvPr>
          <p:cNvPicPr>
            <a:picLocks noChangeAspect="1"/>
          </p:cNvPicPr>
          <p:nvPr userDrawn="1"/>
        </p:nvPicPr>
        <p:blipFill>
          <a:blip r:embed="rId3"/>
          <a:stretch>
            <a:fillRect/>
          </a:stretch>
        </p:blipFill>
        <p:spPr>
          <a:xfrm>
            <a:off x="5731641" y="0"/>
            <a:ext cx="6460359" cy="2574666"/>
          </a:xfrm>
          <a:prstGeom prst="rect">
            <a:avLst/>
          </a:prstGeom>
        </p:spPr>
      </p:pic>
    </p:spTree>
    <p:extLst>
      <p:ext uri="{BB962C8B-B14F-4D97-AF65-F5344CB8AC3E}">
        <p14:creationId xmlns:p14="http://schemas.microsoft.com/office/powerpoint/2010/main" val="332737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3" name="Straight Connector 12">
            <a:extLst>
              <a:ext uri="{FF2B5EF4-FFF2-40B4-BE49-F238E27FC236}">
                <a16:creationId xmlns:a16="http://schemas.microsoft.com/office/drawing/2014/main" id="{B3665DE8-2F76-FA43-88EC-65EACEA819F1}"/>
              </a:ext>
            </a:extLst>
          </p:cNvPr>
          <p:cNvCxnSpPr>
            <a:cxnSpLocks/>
          </p:cNvCxnSpPr>
          <p:nvPr userDrawn="1"/>
        </p:nvCxnSpPr>
        <p:spPr>
          <a:xfrm flipV="1">
            <a:off x="692163" y="2160195"/>
            <a:ext cx="0" cy="2513834"/>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1212629" y="2547619"/>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149151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692163" y="2547619"/>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7" name="Straight Connector 16">
            <a:extLst>
              <a:ext uri="{FF2B5EF4-FFF2-40B4-BE49-F238E27FC236}">
                <a16:creationId xmlns:a16="http://schemas.microsoft.com/office/drawing/2014/main" id="{17DAA8A5-116C-9D4C-AADC-E2B991FB7DE7}"/>
              </a:ext>
            </a:extLst>
          </p:cNvPr>
          <p:cNvCxnSpPr/>
          <p:nvPr userDrawn="1"/>
        </p:nvCxnSpPr>
        <p:spPr>
          <a:xfrm>
            <a:off x="692163" y="1891671"/>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E3CC8DA-92CC-F543-887D-22AC0B34E5CC}"/>
              </a:ext>
            </a:extLst>
          </p:cNvPr>
          <p:cNvCxnSpPr/>
          <p:nvPr userDrawn="1"/>
        </p:nvCxnSpPr>
        <p:spPr>
          <a:xfrm>
            <a:off x="692163" y="4959978"/>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561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1" y="1"/>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4/7/2022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9" name="Picture 8">
            <a:extLst>
              <a:ext uri="{FF2B5EF4-FFF2-40B4-BE49-F238E27FC236}">
                <a16:creationId xmlns:a16="http://schemas.microsoft.com/office/drawing/2014/main" id="{2F98E486-0173-423D-B0FE-EE31645E0825}"/>
              </a:ext>
            </a:extLst>
          </p:cNvPr>
          <p:cNvPicPr>
            <a:picLocks noChangeAspect="1"/>
          </p:cNvPicPr>
          <p:nvPr userDrawn="1"/>
        </p:nvPicPr>
        <p:blipFill>
          <a:blip r:embed="rId2"/>
          <a:stretch>
            <a:fillRect/>
          </a:stretch>
        </p:blipFill>
        <p:spPr>
          <a:xfrm>
            <a:off x="8610600" y="136525"/>
            <a:ext cx="3429000" cy="1366569"/>
          </a:xfrm>
          <a:prstGeom prst="rect">
            <a:avLst/>
          </a:prstGeom>
        </p:spPr>
      </p:pic>
    </p:spTree>
    <p:extLst>
      <p:ext uri="{BB962C8B-B14F-4D97-AF65-F5344CB8AC3E}">
        <p14:creationId xmlns:p14="http://schemas.microsoft.com/office/powerpoint/2010/main" val="2859443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1" y="1"/>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4/7/2022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9" name="Title 1">
            <a:extLst>
              <a:ext uri="{FF2B5EF4-FFF2-40B4-BE49-F238E27FC236}">
                <a16:creationId xmlns:a16="http://schemas.microsoft.com/office/drawing/2014/main" id="{29B88564-DBDF-8441-9071-4E1A1BA4A514}"/>
              </a:ext>
            </a:extLst>
          </p:cNvPr>
          <p:cNvSpPr txBox="1">
            <a:spLocks/>
          </p:cNvSpPr>
          <p:nvPr userDrawn="1"/>
        </p:nvSpPr>
        <p:spPr>
          <a:xfrm>
            <a:off x="-1" y="388480"/>
            <a:ext cx="5504567"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10" name="Title 1">
            <a:extLst>
              <a:ext uri="{FF2B5EF4-FFF2-40B4-BE49-F238E27FC236}">
                <a16:creationId xmlns:a16="http://schemas.microsoft.com/office/drawing/2014/main" id="{9863A702-4C5D-B542-A48B-62226AC5C72E}"/>
              </a:ext>
            </a:extLst>
          </p:cNvPr>
          <p:cNvSpPr>
            <a:spLocks noGrp="1"/>
          </p:cNvSpPr>
          <p:nvPr>
            <p:ph type="title"/>
          </p:nvPr>
        </p:nvSpPr>
        <p:spPr>
          <a:xfrm>
            <a:off x="838200" y="365126"/>
            <a:ext cx="6228522" cy="619356"/>
          </a:xfrm>
        </p:spPr>
        <p:txBody>
          <a:bodyPr>
            <a:normAutofit/>
          </a:bodyPr>
          <a:lstStyle>
            <a:lvl1pPr>
              <a:defRPr sz="2200" b="1">
                <a:solidFill>
                  <a:srgbClr val="536D88"/>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15" name="Text Placeholder 14">
            <a:extLst>
              <a:ext uri="{FF2B5EF4-FFF2-40B4-BE49-F238E27FC236}">
                <a16:creationId xmlns:a16="http://schemas.microsoft.com/office/drawing/2014/main" id="{D9428486-1BD5-E54D-A064-7764EA2F7ED7}"/>
              </a:ext>
            </a:extLst>
          </p:cNvPr>
          <p:cNvSpPr>
            <a:spLocks noGrp="1"/>
          </p:cNvSpPr>
          <p:nvPr>
            <p:ph type="body" sz="quarter" idx="13"/>
          </p:nvPr>
        </p:nvSpPr>
        <p:spPr>
          <a:xfrm>
            <a:off x="838200" y="1628546"/>
            <a:ext cx="4849813" cy="44650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14">
            <a:extLst>
              <a:ext uri="{FF2B5EF4-FFF2-40B4-BE49-F238E27FC236}">
                <a16:creationId xmlns:a16="http://schemas.microsoft.com/office/drawing/2014/main" id="{AE7FE521-9294-774A-BBFD-3B78A56E7908}"/>
              </a:ext>
            </a:extLst>
          </p:cNvPr>
          <p:cNvSpPr>
            <a:spLocks noGrp="1"/>
          </p:cNvSpPr>
          <p:nvPr>
            <p:ph type="body" sz="quarter" idx="14"/>
          </p:nvPr>
        </p:nvSpPr>
        <p:spPr>
          <a:xfrm>
            <a:off x="5853953" y="1628546"/>
            <a:ext cx="4849813" cy="44650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1" name="Picture 10">
            <a:extLst>
              <a:ext uri="{FF2B5EF4-FFF2-40B4-BE49-F238E27FC236}">
                <a16:creationId xmlns:a16="http://schemas.microsoft.com/office/drawing/2014/main" id="{DCF5497B-F144-4980-984C-2EAC3702D28A}"/>
              </a:ext>
            </a:extLst>
          </p:cNvPr>
          <p:cNvPicPr>
            <a:picLocks noChangeAspect="1"/>
          </p:cNvPicPr>
          <p:nvPr userDrawn="1"/>
        </p:nvPicPr>
        <p:blipFill>
          <a:blip r:embed="rId2"/>
          <a:stretch>
            <a:fillRect/>
          </a:stretch>
        </p:blipFill>
        <p:spPr>
          <a:xfrm>
            <a:off x="8677275" y="125451"/>
            <a:ext cx="3429000" cy="1366569"/>
          </a:xfrm>
          <a:prstGeom prst="rect">
            <a:avLst/>
          </a:prstGeom>
        </p:spPr>
      </p:pic>
    </p:spTree>
    <p:extLst>
      <p:ext uri="{BB962C8B-B14F-4D97-AF65-F5344CB8AC3E}">
        <p14:creationId xmlns:p14="http://schemas.microsoft.com/office/powerpoint/2010/main" val="1895718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4" name="Picture 13">
            <a:extLst>
              <a:ext uri="{FF2B5EF4-FFF2-40B4-BE49-F238E27FC236}">
                <a16:creationId xmlns:a16="http://schemas.microsoft.com/office/drawing/2014/main" id="{D72BDEDB-1D45-B941-B0D5-AB24691FBE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grpSp>
        <p:nvGrpSpPr>
          <p:cNvPr id="7" name="Group 6">
            <a:extLst>
              <a:ext uri="{FF2B5EF4-FFF2-40B4-BE49-F238E27FC236}">
                <a16:creationId xmlns:a16="http://schemas.microsoft.com/office/drawing/2014/main" id="{07AD1F3B-7519-C548-B2A6-22EFC3EE3B13}"/>
              </a:ext>
            </a:extLst>
          </p:cNvPr>
          <p:cNvGrpSpPr/>
          <p:nvPr userDrawn="1"/>
        </p:nvGrpSpPr>
        <p:grpSpPr>
          <a:xfrm>
            <a:off x="1" y="394831"/>
            <a:ext cx="6175297" cy="596000"/>
            <a:chOff x="1" y="388481"/>
            <a:chExt cx="6175297" cy="596000"/>
          </a:xfrm>
        </p:grpSpPr>
        <p:grpSp>
          <p:nvGrpSpPr>
            <p:cNvPr id="8" name="Group 7">
              <a:extLst>
                <a:ext uri="{FF2B5EF4-FFF2-40B4-BE49-F238E27FC236}">
                  <a16:creationId xmlns:a16="http://schemas.microsoft.com/office/drawing/2014/main" id="{60B29D47-84C1-6F4F-8E7D-D8BD7166EDC3}"/>
                </a:ext>
              </a:extLst>
            </p:cNvPr>
            <p:cNvGrpSpPr/>
            <p:nvPr/>
          </p:nvGrpSpPr>
          <p:grpSpPr>
            <a:xfrm>
              <a:off x="1" y="400929"/>
              <a:ext cx="5504566" cy="583552"/>
              <a:chOff x="-766847" y="513542"/>
              <a:chExt cx="9275511" cy="466173"/>
            </a:xfrm>
          </p:grpSpPr>
          <p:pic>
            <p:nvPicPr>
              <p:cNvPr id="10" name="Picture 9">
                <a:extLst>
                  <a:ext uri="{FF2B5EF4-FFF2-40B4-BE49-F238E27FC236}">
                    <a16:creationId xmlns:a16="http://schemas.microsoft.com/office/drawing/2014/main" id="{8B240782-882C-0540-99D4-55A0214108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1" name="Picture 10">
                <a:extLst>
                  <a:ext uri="{FF2B5EF4-FFF2-40B4-BE49-F238E27FC236}">
                    <a16:creationId xmlns:a16="http://schemas.microsoft.com/office/drawing/2014/main" id="{0B821AA2-A5A6-3341-BD08-E9B88198BE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2" name="Picture 11">
                <a:extLst>
                  <a:ext uri="{FF2B5EF4-FFF2-40B4-BE49-F238E27FC236}">
                    <a16:creationId xmlns:a16="http://schemas.microsoft.com/office/drawing/2014/main" id="{3525CCE6-A0AA-CF45-A93A-18D3143746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9" name="Title 1">
              <a:extLst>
                <a:ext uri="{FF2B5EF4-FFF2-40B4-BE49-F238E27FC236}">
                  <a16:creationId xmlns:a16="http://schemas.microsoft.com/office/drawing/2014/main" id="{1A0EA15C-8FCB-B143-805B-9994A292A85B}"/>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13" name="Title 1">
            <a:extLst>
              <a:ext uri="{FF2B5EF4-FFF2-40B4-BE49-F238E27FC236}">
                <a16:creationId xmlns:a16="http://schemas.microsoft.com/office/drawing/2014/main" id="{B638A56F-DCA5-AF48-9D1F-581A65C62E6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2726567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4" name="Picture 13">
            <a:extLst>
              <a:ext uri="{FF2B5EF4-FFF2-40B4-BE49-F238E27FC236}">
                <a16:creationId xmlns:a16="http://schemas.microsoft.com/office/drawing/2014/main" id="{D72BDEDB-1D45-B941-B0D5-AB24691FBE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AD00E01B-2130-294F-9948-80E204B8A9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15" y="0"/>
            <a:ext cx="12200215" cy="6857999"/>
          </a:xfrm>
          <a:prstGeom prst="rect">
            <a:avLst/>
          </a:prstGeom>
        </p:spPr>
      </p:pic>
      <p:sp>
        <p:nvSpPr>
          <p:cNvPr id="8" name="Rectangle 7">
            <a:extLst>
              <a:ext uri="{FF2B5EF4-FFF2-40B4-BE49-F238E27FC236}">
                <a16:creationId xmlns:a16="http://schemas.microsoft.com/office/drawing/2014/main" id="{45833BA8-C46C-C242-B679-FE0AC0ED2938}"/>
              </a:ext>
            </a:extLst>
          </p:cNvPr>
          <p:cNvSpPr/>
          <p:nvPr userDrawn="1"/>
        </p:nvSpPr>
        <p:spPr>
          <a:xfrm>
            <a:off x="-8215" y="1"/>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2C5843FE-EF92-BC4F-A046-39F726B7D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77757" y="2"/>
            <a:ext cx="2714243" cy="1628545"/>
          </a:xfrm>
          <a:prstGeom prst="rect">
            <a:avLst/>
          </a:prstGeom>
        </p:spPr>
      </p:pic>
    </p:spTree>
    <p:extLst>
      <p:ext uri="{BB962C8B-B14F-4D97-AF65-F5344CB8AC3E}">
        <p14:creationId xmlns:p14="http://schemas.microsoft.com/office/powerpoint/2010/main" val="2086160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A6191F3-B142-0040-9060-AE53D9C588A4}"/>
              </a:ext>
            </a:extLst>
          </p:cNvPr>
          <p:cNvSpPr>
            <a:spLocks noGrp="1"/>
          </p:cNvSpPr>
          <p:nvPr>
            <p:ph type="pic" sz="quarter" idx="13"/>
          </p:nvPr>
        </p:nvSpPr>
        <p:spPr>
          <a:xfrm flipH="1">
            <a:off x="6746574" y="-27431"/>
            <a:ext cx="5453640" cy="6885432"/>
          </a:xfrm>
          <a:custGeom>
            <a:avLst/>
            <a:gdLst>
              <a:gd name="connsiteX0" fmla="*/ 0 w 5453640"/>
              <a:gd name="connsiteY0" fmla="*/ 0 h 6885432"/>
              <a:gd name="connsiteX1" fmla="*/ 5453640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 name="connsiteX0" fmla="*/ 0 w 5453640"/>
              <a:gd name="connsiteY0" fmla="*/ 0 h 6885432"/>
              <a:gd name="connsiteX1" fmla="*/ 3717438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 name="connsiteX0" fmla="*/ 0 w 5453640"/>
              <a:gd name="connsiteY0" fmla="*/ 0 h 6885432"/>
              <a:gd name="connsiteX1" fmla="*/ 3798460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640" h="6885432">
                <a:moveTo>
                  <a:pt x="0" y="0"/>
                </a:moveTo>
                <a:lnTo>
                  <a:pt x="3798460" y="0"/>
                </a:lnTo>
                <a:lnTo>
                  <a:pt x="5453640" y="6885432"/>
                </a:lnTo>
                <a:lnTo>
                  <a:pt x="0" y="6885432"/>
                </a:lnTo>
                <a:lnTo>
                  <a:pt x="0" y="0"/>
                </a:lnTo>
                <a:close/>
              </a:path>
            </a:pathLst>
          </a:custGeo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6228522"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itle 1">
            <a:extLst>
              <a:ext uri="{FF2B5EF4-FFF2-40B4-BE49-F238E27FC236}">
                <a16:creationId xmlns:a16="http://schemas.microsoft.com/office/drawing/2014/main" id="{09376BBB-01BD-5D46-9EB3-D4BD46DE5F1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7" name="Picture 6">
            <a:extLst>
              <a:ext uri="{FF2B5EF4-FFF2-40B4-BE49-F238E27FC236}">
                <a16:creationId xmlns:a16="http://schemas.microsoft.com/office/drawing/2014/main" id="{7DF7A04C-4374-4C5F-B2FB-A10E67F5A8D0}"/>
              </a:ext>
            </a:extLst>
          </p:cNvPr>
          <p:cNvPicPr>
            <a:picLocks noChangeAspect="1"/>
          </p:cNvPicPr>
          <p:nvPr userDrawn="1"/>
        </p:nvPicPr>
        <p:blipFill>
          <a:blip r:embed="rId3"/>
          <a:stretch>
            <a:fillRect/>
          </a:stretch>
        </p:blipFill>
        <p:spPr>
          <a:xfrm>
            <a:off x="8191341" y="0"/>
            <a:ext cx="4019559" cy="857112"/>
          </a:xfrm>
          <a:prstGeom prst="rect">
            <a:avLst/>
          </a:prstGeom>
        </p:spPr>
      </p:pic>
    </p:spTree>
    <p:extLst>
      <p:ext uri="{BB962C8B-B14F-4D97-AF65-F5344CB8AC3E}">
        <p14:creationId xmlns:p14="http://schemas.microsoft.com/office/powerpoint/2010/main" val="2844761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Freeform 20">
            <a:extLst>
              <a:ext uri="{FF2B5EF4-FFF2-40B4-BE49-F238E27FC236}">
                <a16:creationId xmlns:a16="http://schemas.microsoft.com/office/drawing/2014/main" id="{48452526-25DC-4A41-B1A1-618182970E72}"/>
              </a:ext>
            </a:extLst>
          </p:cNvPr>
          <p:cNvSpPr>
            <a:spLocks noChangeAspect="1"/>
          </p:cNvSpPr>
          <p:nvPr userDrawn="1"/>
        </p:nvSpPr>
        <p:spPr>
          <a:xfrm>
            <a:off x="6746572" y="-78901"/>
            <a:ext cx="5518165" cy="7022961"/>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846683 w 7505396"/>
              <a:gd name="connsiteY3" fmla="*/ 28964 h 6922375"/>
              <a:gd name="connsiteX4" fmla="*/ 1037276 w 7505396"/>
              <a:gd name="connsiteY4" fmla="*/ 0 h 6922375"/>
              <a:gd name="connsiteX0" fmla="*/ 1037276 w 5881168"/>
              <a:gd name="connsiteY0" fmla="*/ 0 h 6922375"/>
              <a:gd name="connsiteX1" fmla="*/ 0 w 5881168"/>
              <a:gd name="connsiteY1" fmla="*/ 6892216 h 6922375"/>
              <a:gd name="connsiteX2" fmla="*/ 5881168 w 5881168"/>
              <a:gd name="connsiteY2" fmla="*/ 6922375 h 6922375"/>
              <a:gd name="connsiteX3" fmla="*/ 5846683 w 5881168"/>
              <a:gd name="connsiteY3" fmla="*/ 28964 h 6922375"/>
              <a:gd name="connsiteX4" fmla="*/ 1037276 w 5881168"/>
              <a:gd name="connsiteY4" fmla="*/ 0 h 6922375"/>
              <a:gd name="connsiteX0" fmla="*/ 1037276 w 5846683"/>
              <a:gd name="connsiteY0" fmla="*/ 0 h 6948986"/>
              <a:gd name="connsiteX1" fmla="*/ 0 w 5846683"/>
              <a:gd name="connsiteY1" fmla="*/ 6892216 h 6948986"/>
              <a:gd name="connsiteX2" fmla="*/ 5838425 w 5846683"/>
              <a:gd name="connsiteY2" fmla="*/ 6948986 h 6948986"/>
              <a:gd name="connsiteX3" fmla="*/ 5846683 w 5846683"/>
              <a:gd name="connsiteY3" fmla="*/ 28964 h 6948986"/>
              <a:gd name="connsiteX4" fmla="*/ 1037276 w 5846683"/>
              <a:gd name="connsiteY4" fmla="*/ 0 h 694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683" h="6948986">
                <a:moveTo>
                  <a:pt x="1037276" y="0"/>
                </a:moveTo>
                <a:lnTo>
                  <a:pt x="0" y="6892216"/>
                </a:lnTo>
                <a:lnTo>
                  <a:pt x="5838425" y="6948986"/>
                </a:lnTo>
                <a:cubicBezTo>
                  <a:pt x="5838601" y="4631281"/>
                  <a:pt x="5846507" y="2346669"/>
                  <a:pt x="5846683" y="28964"/>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6228522"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itle 1">
            <a:extLst>
              <a:ext uri="{FF2B5EF4-FFF2-40B4-BE49-F238E27FC236}">
                <a16:creationId xmlns:a16="http://schemas.microsoft.com/office/drawing/2014/main" id="{128ADE45-6AF8-8344-92AF-30DCD9AEC9BF}"/>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7" name="Picture 6">
            <a:extLst>
              <a:ext uri="{FF2B5EF4-FFF2-40B4-BE49-F238E27FC236}">
                <a16:creationId xmlns:a16="http://schemas.microsoft.com/office/drawing/2014/main" id="{169664A8-4CD9-4824-96CC-0A460905AD5A}"/>
              </a:ext>
            </a:extLst>
          </p:cNvPr>
          <p:cNvPicPr>
            <a:picLocks noChangeAspect="1"/>
          </p:cNvPicPr>
          <p:nvPr userDrawn="1"/>
        </p:nvPicPr>
        <p:blipFill>
          <a:blip r:embed="rId3"/>
          <a:stretch>
            <a:fillRect/>
          </a:stretch>
        </p:blipFill>
        <p:spPr>
          <a:xfrm>
            <a:off x="8440454" y="-8834"/>
            <a:ext cx="3751545" cy="799962"/>
          </a:xfrm>
          <a:prstGeom prst="rect">
            <a:avLst/>
          </a:prstGeom>
        </p:spPr>
      </p:pic>
    </p:spTree>
    <p:extLst>
      <p:ext uri="{BB962C8B-B14F-4D97-AF65-F5344CB8AC3E}">
        <p14:creationId xmlns:p14="http://schemas.microsoft.com/office/powerpoint/2010/main" val="3888760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Freeform 20">
            <a:extLst>
              <a:ext uri="{FF2B5EF4-FFF2-40B4-BE49-F238E27FC236}">
                <a16:creationId xmlns:a16="http://schemas.microsoft.com/office/drawing/2014/main" id="{F193E82B-83D3-0F48-99EB-C62EB777F24D}"/>
              </a:ext>
            </a:extLst>
          </p:cNvPr>
          <p:cNvSpPr>
            <a:spLocks noChangeAspect="1"/>
          </p:cNvSpPr>
          <p:nvPr userDrawn="1"/>
        </p:nvSpPr>
        <p:spPr>
          <a:xfrm>
            <a:off x="6746573" y="-78901"/>
            <a:ext cx="5504718"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875178 w 7505396"/>
              <a:gd name="connsiteY3" fmla="*/ 15658 h 6922375"/>
              <a:gd name="connsiteX4" fmla="*/ 1037276 w 7505396"/>
              <a:gd name="connsiteY4" fmla="*/ 0 h 6922375"/>
              <a:gd name="connsiteX0" fmla="*/ 1037276 w 5875178"/>
              <a:gd name="connsiteY0" fmla="*/ 0 h 6922375"/>
              <a:gd name="connsiteX1" fmla="*/ 0 w 5875178"/>
              <a:gd name="connsiteY1" fmla="*/ 6892216 h 6922375"/>
              <a:gd name="connsiteX2" fmla="*/ 5795682 w 5875178"/>
              <a:gd name="connsiteY2" fmla="*/ 6922375 h 6922375"/>
              <a:gd name="connsiteX3" fmla="*/ 5875178 w 5875178"/>
              <a:gd name="connsiteY3" fmla="*/ 15658 h 6922375"/>
              <a:gd name="connsiteX4" fmla="*/ 1037276 w 5875178"/>
              <a:gd name="connsiteY4" fmla="*/ 0 h 6922375"/>
              <a:gd name="connsiteX0" fmla="*/ 1037276 w 5832435"/>
              <a:gd name="connsiteY0" fmla="*/ 0 h 6922375"/>
              <a:gd name="connsiteX1" fmla="*/ 0 w 5832435"/>
              <a:gd name="connsiteY1" fmla="*/ 6892216 h 6922375"/>
              <a:gd name="connsiteX2" fmla="*/ 5795682 w 5832435"/>
              <a:gd name="connsiteY2" fmla="*/ 6922375 h 6922375"/>
              <a:gd name="connsiteX3" fmla="*/ 5832435 w 5832435"/>
              <a:gd name="connsiteY3" fmla="*/ 28964 h 6922375"/>
              <a:gd name="connsiteX4" fmla="*/ 1037276 w 5832435"/>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435" h="6922375">
                <a:moveTo>
                  <a:pt x="1037276" y="0"/>
                </a:moveTo>
                <a:lnTo>
                  <a:pt x="0" y="6892216"/>
                </a:lnTo>
                <a:lnTo>
                  <a:pt x="5795682" y="6922375"/>
                </a:lnTo>
                <a:cubicBezTo>
                  <a:pt x="5795858" y="4604670"/>
                  <a:pt x="5832259" y="2346669"/>
                  <a:pt x="5832435" y="28964"/>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a:extLst>
              <a:ext uri="{FF2B5EF4-FFF2-40B4-BE49-F238E27FC236}">
                <a16:creationId xmlns:a16="http://schemas.microsoft.com/office/drawing/2014/main" id="{B64757BA-D802-3E41-831B-61AA82BC7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9717" y="2196412"/>
            <a:ext cx="4925895" cy="4107621"/>
          </a:xfrm>
          <a:prstGeom prst="rect">
            <a:avLst/>
          </a:prstGeom>
        </p:spPr>
      </p:pic>
      <p:sp>
        <p:nvSpPr>
          <p:cNvPr id="18" name="Picture Placeholder 18">
            <a:extLst>
              <a:ext uri="{FF2B5EF4-FFF2-40B4-BE49-F238E27FC236}">
                <a16:creationId xmlns:a16="http://schemas.microsoft.com/office/drawing/2014/main" id="{2ADD6F93-24DE-0F43-B90B-6AC7F0648A77}"/>
              </a:ext>
            </a:extLst>
          </p:cNvPr>
          <p:cNvSpPr>
            <a:spLocks noGrp="1"/>
          </p:cNvSpPr>
          <p:nvPr>
            <p:ph type="pic" sz="quarter" idx="13"/>
          </p:nvPr>
        </p:nvSpPr>
        <p:spPr>
          <a:xfrm>
            <a:off x="6907826" y="2381267"/>
            <a:ext cx="4540797" cy="2569051"/>
          </a:xfrm>
          <a:solidFill>
            <a:schemeClr val="bg1"/>
          </a:solidFill>
        </p:spPr>
        <p:txBody>
          <a:bodyPr/>
          <a:lstStyle/>
          <a:p>
            <a:endParaRPr lang="en-US"/>
          </a:p>
        </p:txBody>
      </p:sp>
      <p:sp>
        <p:nvSpPr>
          <p:cNvPr id="17" name="Title 1">
            <a:extLst>
              <a:ext uri="{FF2B5EF4-FFF2-40B4-BE49-F238E27FC236}">
                <a16:creationId xmlns:a16="http://schemas.microsoft.com/office/drawing/2014/main" id="{AB3B7324-526A-7249-961D-B99668393C0B}"/>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325284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Freeform 20">
            <a:extLst>
              <a:ext uri="{FF2B5EF4-FFF2-40B4-BE49-F238E27FC236}">
                <a16:creationId xmlns:a16="http://schemas.microsoft.com/office/drawing/2014/main" id="{1B7F7BAF-02EE-C949-BEA7-1E3CC65A07B1}"/>
              </a:ext>
            </a:extLst>
          </p:cNvPr>
          <p:cNvSpPr>
            <a:spLocks noChangeAspect="1"/>
          </p:cNvSpPr>
          <p:nvPr userDrawn="1"/>
        </p:nvSpPr>
        <p:spPr>
          <a:xfrm>
            <a:off x="6746573" y="-100078"/>
            <a:ext cx="5537269"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903673 w 7505396"/>
              <a:gd name="connsiteY3" fmla="*/ 15658 h 6922375"/>
              <a:gd name="connsiteX4" fmla="*/ 1037276 w 7505396"/>
              <a:gd name="connsiteY4" fmla="*/ 0 h 6922375"/>
              <a:gd name="connsiteX0" fmla="*/ 1037276 w 5903673"/>
              <a:gd name="connsiteY0" fmla="*/ 0 h 6922375"/>
              <a:gd name="connsiteX1" fmla="*/ 0 w 5903673"/>
              <a:gd name="connsiteY1" fmla="*/ 6892216 h 6922375"/>
              <a:gd name="connsiteX2" fmla="*/ 5866921 w 5903673"/>
              <a:gd name="connsiteY2" fmla="*/ 6922375 h 6922375"/>
              <a:gd name="connsiteX3" fmla="*/ 5903673 w 5903673"/>
              <a:gd name="connsiteY3" fmla="*/ 15658 h 6922375"/>
              <a:gd name="connsiteX4" fmla="*/ 1037276 w 5903673"/>
              <a:gd name="connsiteY4" fmla="*/ 0 h 6922375"/>
              <a:gd name="connsiteX0" fmla="*/ 1037276 w 5866924"/>
              <a:gd name="connsiteY0" fmla="*/ 0 h 6922375"/>
              <a:gd name="connsiteX1" fmla="*/ 0 w 5866924"/>
              <a:gd name="connsiteY1" fmla="*/ 6892216 h 6922375"/>
              <a:gd name="connsiteX2" fmla="*/ 5866921 w 5866924"/>
              <a:gd name="connsiteY2" fmla="*/ 6922375 h 6922375"/>
              <a:gd name="connsiteX3" fmla="*/ 5860930 w 5866924"/>
              <a:gd name="connsiteY3" fmla="*/ 28965 h 6922375"/>
              <a:gd name="connsiteX4" fmla="*/ 1037276 w 5866924"/>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924" h="6922375">
                <a:moveTo>
                  <a:pt x="1037276" y="0"/>
                </a:moveTo>
                <a:lnTo>
                  <a:pt x="0" y="6892216"/>
                </a:lnTo>
                <a:lnTo>
                  <a:pt x="5866921" y="6922375"/>
                </a:lnTo>
                <a:cubicBezTo>
                  <a:pt x="5867097" y="4604670"/>
                  <a:pt x="5860754" y="2346670"/>
                  <a:pt x="5860930" y="28965"/>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0" name="Content Placeholder 2">
            <a:extLst>
              <a:ext uri="{FF2B5EF4-FFF2-40B4-BE49-F238E27FC236}">
                <a16:creationId xmlns:a16="http://schemas.microsoft.com/office/drawing/2014/main" id="{AEC14D13-4E97-3648-B50A-E4822550233C}"/>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1585C623-1D26-FA4D-812F-963E98AC1960}"/>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66202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6" name="Picture 15" descr="A car parked in front of a building&#10;&#10;Description automatically generated">
            <a:extLst>
              <a:ext uri="{FF2B5EF4-FFF2-40B4-BE49-F238E27FC236}">
                <a16:creationId xmlns:a16="http://schemas.microsoft.com/office/drawing/2014/main" id="{A938D022-8C49-684A-B4B0-3CD96487A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10180" y="0"/>
            <a:ext cx="9481818" cy="6858000"/>
          </a:xfrm>
          <a:prstGeom prst="rect">
            <a:avLst/>
          </a:prstGeom>
        </p:spPr>
      </p:pic>
      <p:sp>
        <p:nvSpPr>
          <p:cNvPr id="17" name="Rectangle 16">
            <a:extLst>
              <a:ext uri="{FF2B5EF4-FFF2-40B4-BE49-F238E27FC236}">
                <a16:creationId xmlns:a16="http://schemas.microsoft.com/office/drawing/2014/main" id="{F7DBFE54-B152-C943-B91A-5A703DCF16EF}"/>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Freeform 20">
            <a:extLst>
              <a:ext uri="{FF2B5EF4-FFF2-40B4-BE49-F238E27FC236}">
                <a16:creationId xmlns:a16="http://schemas.microsoft.com/office/drawing/2014/main" id="{5D6266CD-FA2B-AB45-96CF-4AD30D8C1F7B}"/>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18" name="Picture 17">
            <a:extLst>
              <a:ext uri="{FF2B5EF4-FFF2-40B4-BE49-F238E27FC236}">
                <a16:creationId xmlns:a16="http://schemas.microsoft.com/office/drawing/2014/main" id="{8C5B419A-3DBC-7846-B367-3E7A3FE001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Tree>
    <p:extLst>
      <p:ext uri="{BB962C8B-B14F-4D97-AF65-F5344CB8AC3E}">
        <p14:creationId xmlns:p14="http://schemas.microsoft.com/office/powerpoint/2010/main" val="1036769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0" name="Content Placeholder 2">
            <a:extLst>
              <a:ext uri="{FF2B5EF4-FFF2-40B4-BE49-F238E27FC236}">
                <a16:creationId xmlns:a16="http://schemas.microsoft.com/office/drawing/2014/main" id="{AEC14D13-4E97-3648-B50A-E4822550233C}"/>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8090A18A-599A-D844-88C5-D1D6328E4275}"/>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653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46442730-4218-AE49-9E64-A60AA8483A90}"/>
              </a:ext>
            </a:extLst>
          </p:cNvPr>
          <p:cNvSpPr>
            <a:spLocks noChangeAspect="1"/>
          </p:cNvSpPr>
          <p:nvPr userDrawn="1"/>
        </p:nvSpPr>
        <p:spPr>
          <a:xfrm>
            <a:off x="4056343"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6175298" y="1666269"/>
            <a:ext cx="5483302"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16" name="Group 15">
            <a:extLst>
              <a:ext uri="{FF2B5EF4-FFF2-40B4-BE49-F238E27FC236}">
                <a16:creationId xmlns:a16="http://schemas.microsoft.com/office/drawing/2014/main" id="{C4CF3EFC-46FA-CC4C-BD79-77E0DD987522}"/>
              </a:ext>
            </a:extLst>
          </p:cNvPr>
          <p:cNvGrpSpPr/>
          <p:nvPr userDrawn="1"/>
        </p:nvGrpSpPr>
        <p:grpSpPr>
          <a:xfrm>
            <a:off x="520538" y="1802350"/>
            <a:ext cx="5542330" cy="4332716"/>
            <a:chOff x="1913969" y="2376151"/>
            <a:chExt cx="2075593" cy="1811693"/>
          </a:xfrm>
          <a:effectLst/>
        </p:grpSpPr>
        <p:pic>
          <p:nvPicPr>
            <p:cNvPr id="17" name="Picture 16">
              <a:extLst>
                <a:ext uri="{FF2B5EF4-FFF2-40B4-BE49-F238E27FC236}">
                  <a16:creationId xmlns:a16="http://schemas.microsoft.com/office/drawing/2014/main" id="{48C55814-C66B-6A45-A40C-647E9B4FE4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3969" y="2376151"/>
              <a:ext cx="2075593" cy="1811693"/>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A44213ED-C2A0-F149-8945-56C25E9A74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70259" y="2428119"/>
              <a:ext cx="1961539" cy="1213249"/>
            </a:xfrm>
            <a:prstGeom prst="rect">
              <a:avLst/>
            </a:prstGeom>
            <a:ln>
              <a:noFill/>
            </a:ln>
            <a:effectLst/>
          </p:spPr>
        </p:pic>
      </p:grpSp>
      <p:sp>
        <p:nvSpPr>
          <p:cNvPr id="19" name="Picture Placeholder 18">
            <a:extLst>
              <a:ext uri="{FF2B5EF4-FFF2-40B4-BE49-F238E27FC236}">
                <a16:creationId xmlns:a16="http://schemas.microsoft.com/office/drawing/2014/main" id="{92B281CF-003D-4F41-99B9-559BA0B7C04A}"/>
              </a:ext>
            </a:extLst>
          </p:cNvPr>
          <p:cNvSpPr>
            <a:spLocks noGrp="1"/>
          </p:cNvSpPr>
          <p:nvPr>
            <p:ph type="pic" sz="quarter" idx="13"/>
          </p:nvPr>
        </p:nvSpPr>
        <p:spPr>
          <a:xfrm>
            <a:off x="671028" y="1926605"/>
            <a:ext cx="5237163" cy="2901950"/>
          </a:xfrm>
          <a:solidFill>
            <a:schemeClr val="bg1"/>
          </a:solidFill>
        </p:spPr>
        <p:txBody>
          <a:bodyPr/>
          <a:lstStyle/>
          <a:p>
            <a:endParaRPr lang="en-US"/>
          </a:p>
        </p:txBody>
      </p:sp>
      <p:sp>
        <p:nvSpPr>
          <p:cNvPr id="20" name="Title 1">
            <a:extLst>
              <a:ext uri="{FF2B5EF4-FFF2-40B4-BE49-F238E27FC236}">
                <a16:creationId xmlns:a16="http://schemas.microsoft.com/office/drawing/2014/main" id="{343554BC-9017-F24A-8002-5E5B50E89EA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587626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A3C55CDC-63D3-B544-A218-89C7A6541F56}"/>
              </a:ext>
            </a:extLst>
          </p:cNvPr>
          <p:cNvSpPr>
            <a:spLocks noChangeAspect="1"/>
          </p:cNvSpPr>
          <p:nvPr userDrawn="1"/>
        </p:nvSpPr>
        <p:spPr>
          <a:xfrm>
            <a:off x="4077546"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6175298" y="1666269"/>
            <a:ext cx="5483302"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itle 1">
            <a:extLst>
              <a:ext uri="{FF2B5EF4-FFF2-40B4-BE49-F238E27FC236}">
                <a16:creationId xmlns:a16="http://schemas.microsoft.com/office/drawing/2014/main" id="{127A437A-71DF-4947-B437-CDE9E8729997}"/>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710214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itle 1">
            <a:extLst>
              <a:ext uri="{FF2B5EF4-FFF2-40B4-BE49-F238E27FC236}">
                <a16:creationId xmlns:a16="http://schemas.microsoft.com/office/drawing/2014/main" id="{43B2BFCB-79DB-7642-BC45-2649EC8973BF}"/>
              </a:ext>
            </a:extLst>
          </p:cNvPr>
          <p:cNvSpPr txBox="1">
            <a:spLocks/>
          </p:cNvSpPr>
          <p:nvPr userDrawn="1"/>
        </p:nvSpPr>
        <p:spPr>
          <a:xfrm>
            <a:off x="-1" y="388480"/>
            <a:ext cx="5504567"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10" name="Content Placeholder 2">
            <a:extLst>
              <a:ext uri="{FF2B5EF4-FFF2-40B4-BE49-F238E27FC236}">
                <a16:creationId xmlns:a16="http://schemas.microsoft.com/office/drawing/2014/main" id="{6A3B1D6B-080F-C443-9056-CD8CDD597F96}"/>
              </a:ext>
            </a:extLst>
          </p:cNvPr>
          <p:cNvSpPr>
            <a:spLocks noGrp="1"/>
          </p:cNvSpPr>
          <p:nvPr>
            <p:ph idx="1"/>
          </p:nvPr>
        </p:nvSpPr>
        <p:spPr>
          <a:xfrm>
            <a:off x="838200" y="1349608"/>
            <a:ext cx="10515600"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3BE5A7A1-DDE4-0446-BF01-2A7E3DC60436}"/>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369370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1CF4CD2-A850-F44A-B7ED-83B7E1E7637A}"/>
              </a:ext>
            </a:extLst>
          </p:cNvPr>
          <p:cNvSpPr>
            <a:spLocks noChangeAspect="1"/>
          </p:cNvSpPr>
          <p:nvPr userDrawn="1"/>
        </p:nvSpPr>
        <p:spPr>
          <a:xfrm rot="10800000">
            <a:off x="-108357"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Title 1">
            <a:extLst>
              <a:ext uri="{FF2B5EF4-FFF2-40B4-BE49-F238E27FC236}">
                <a16:creationId xmlns:a16="http://schemas.microsoft.com/office/drawing/2014/main" id="{43B2BFCB-79DB-7642-BC45-2649EC8973BF}"/>
              </a:ext>
            </a:extLst>
          </p:cNvPr>
          <p:cNvSpPr txBox="1">
            <a:spLocks/>
          </p:cNvSpPr>
          <p:nvPr userDrawn="1"/>
        </p:nvSpPr>
        <p:spPr>
          <a:xfrm>
            <a:off x="-108359" y="388480"/>
            <a:ext cx="5612925"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0" name="Content Placeholder 2">
            <a:extLst>
              <a:ext uri="{FF2B5EF4-FFF2-40B4-BE49-F238E27FC236}">
                <a16:creationId xmlns:a16="http://schemas.microsoft.com/office/drawing/2014/main" id="{6A3B1D6B-080F-C443-9056-CD8CDD597F96}"/>
              </a:ext>
            </a:extLst>
          </p:cNvPr>
          <p:cNvSpPr>
            <a:spLocks noGrp="1"/>
          </p:cNvSpPr>
          <p:nvPr>
            <p:ph idx="1"/>
          </p:nvPr>
        </p:nvSpPr>
        <p:spPr>
          <a:xfrm>
            <a:off x="838200" y="1349608"/>
            <a:ext cx="5435278"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itle 1">
            <a:extLst>
              <a:ext uri="{FF2B5EF4-FFF2-40B4-BE49-F238E27FC236}">
                <a16:creationId xmlns:a16="http://schemas.microsoft.com/office/drawing/2014/main" id="{8624F38B-5356-7F41-AF90-111FF80AAB25}"/>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9" name="Picture 8">
            <a:extLst>
              <a:ext uri="{FF2B5EF4-FFF2-40B4-BE49-F238E27FC236}">
                <a16:creationId xmlns:a16="http://schemas.microsoft.com/office/drawing/2014/main" id="{E7BB8234-0083-9F44-93D2-1721B84CB7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Tree>
    <p:extLst>
      <p:ext uri="{BB962C8B-B14F-4D97-AF65-F5344CB8AC3E}">
        <p14:creationId xmlns:p14="http://schemas.microsoft.com/office/powerpoint/2010/main" val="496994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41D1-6E51-4244-91B1-29D1AE5395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063BA-26EA-734C-8DE6-35A2DEB6E9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BA9410B-C4A8-C34F-9B14-6A72FF22D75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D8989FD0-78E2-374D-B302-B6A75FA8A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398D3-98CE-9846-8A57-B3CBEA299068}"/>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2198843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B9CB3A7C-26AF-264B-8D06-82BD583F4933}"/>
              </a:ext>
            </a:extLst>
          </p:cNvPr>
          <p:cNvSpPr>
            <a:spLocks noChangeAspect="1"/>
          </p:cNvSpPr>
          <p:nvPr userDrawn="1"/>
        </p:nvSpPr>
        <p:spPr>
          <a:xfrm>
            <a:off x="6746573" y="-78944"/>
            <a:ext cx="5585823" cy="6982241"/>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730692"/>
              <a:gd name="connsiteY0" fmla="*/ 0 h 6922375"/>
              <a:gd name="connsiteX1" fmla="*/ 0 w 8730692"/>
              <a:gd name="connsiteY1" fmla="*/ 6892216 h 6922375"/>
              <a:gd name="connsiteX2" fmla="*/ 8730692 w 8730692"/>
              <a:gd name="connsiteY2" fmla="*/ 6922375 h 6922375"/>
              <a:gd name="connsiteX3" fmla="*/ 5892746 w 8730692"/>
              <a:gd name="connsiteY3" fmla="*/ 2405 h 6922375"/>
              <a:gd name="connsiteX4" fmla="*/ 1037276 w 8730692"/>
              <a:gd name="connsiteY4" fmla="*/ 0 h 6922375"/>
              <a:gd name="connsiteX0" fmla="*/ 1037276 w 6013049"/>
              <a:gd name="connsiteY0" fmla="*/ 0 h 6909018"/>
              <a:gd name="connsiteX1" fmla="*/ 0 w 6013049"/>
              <a:gd name="connsiteY1" fmla="*/ 6892216 h 6909018"/>
              <a:gd name="connsiteX2" fmla="*/ 6013049 w 6013049"/>
              <a:gd name="connsiteY2" fmla="*/ 6909018 h 6909018"/>
              <a:gd name="connsiteX3" fmla="*/ 5892746 w 6013049"/>
              <a:gd name="connsiteY3" fmla="*/ 2405 h 6909018"/>
              <a:gd name="connsiteX4" fmla="*/ 1037276 w 6013049"/>
              <a:gd name="connsiteY4" fmla="*/ 0 h 6909018"/>
              <a:gd name="connsiteX0" fmla="*/ 1037276 w 5941532"/>
              <a:gd name="connsiteY0" fmla="*/ 0 h 6935733"/>
              <a:gd name="connsiteX1" fmla="*/ 0 w 5941532"/>
              <a:gd name="connsiteY1" fmla="*/ 6892216 h 6935733"/>
              <a:gd name="connsiteX2" fmla="*/ 5941532 w 5941532"/>
              <a:gd name="connsiteY2" fmla="*/ 6935733 h 6935733"/>
              <a:gd name="connsiteX3" fmla="*/ 5892746 w 5941532"/>
              <a:gd name="connsiteY3" fmla="*/ 2405 h 6935733"/>
              <a:gd name="connsiteX4" fmla="*/ 1037276 w 5941532"/>
              <a:gd name="connsiteY4" fmla="*/ 0 h 6935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532" h="6935733">
                <a:moveTo>
                  <a:pt x="1037276" y="0"/>
                </a:moveTo>
                <a:lnTo>
                  <a:pt x="0" y="6892216"/>
                </a:lnTo>
                <a:lnTo>
                  <a:pt x="5941532" y="6935733"/>
                </a:lnTo>
                <a:cubicBezTo>
                  <a:pt x="5941708" y="4618028"/>
                  <a:pt x="5892570" y="2320110"/>
                  <a:pt x="5892746" y="2405"/>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Date Placeholder 4">
            <a:extLst>
              <a:ext uri="{FF2B5EF4-FFF2-40B4-BE49-F238E27FC236}">
                <a16:creationId xmlns:a16="http://schemas.microsoft.com/office/drawing/2014/main" id="{389433BB-F039-7548-8522-7399406A9A46}"/>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6" name="Footer Placeholder 5">
            <a:extLst>
              <a:ext uri="{FF2B5EF4-FFF2-40B4-BE49-F238E27FC236}">
                <a16:creationId xmlns:a16="http://schemas.microsoft.com/office/drawing/2014/main" id="{8584F6B3-572A-4142-AA1E-DBE3FBCFA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0A620-8924-4C44-B9D8-1FEF0FF3F006}"/>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9" name="Picture 8">
            <a:extLst>
              <a:ext uri="{FF2B5EF4-FFF2-40B4-BE49-F238E27FC236}">
                <a16:creationId xmlns:a16="http://schemas.microsoft.com/office/drawing/2014/main" id="{017AC28D-86F7-0343-BD1F-F4603FA4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9" name="Content Placeholder 2">
            <a:extLst>
              <a:ext uri="{FF2B5EF4-FFF2-40B4-BE49-F238E27FC236}">
                <a16:creationId xmlns:a16="http://schemas.microsoft.com/office/drawing/2014/main" id="{F8FCEE9D-4924-C548-8F34-E85A354D2D4B}"/>
              </a:ext>
            </a:extLst>
          </p:cNvPr>
          <p:cNvSpPr>
            <a:spLocks noGrp="1"/>
          </p:cNvSpPr>
          <p:nvPr>
            <p:ph idx="1"/>
          </p:nvPr>
        </p:nvSpPr>
        <p:spPr>
          <a:xfrm>
            <a:off x="8153400" y="1896035"/>
            <a:ext cx="3612776" cy="4597589"/>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Title 1">
            <a:extLst>
              <a:ext uri="{FF2B5EF4-FFF2-40B4-BE49-F238E27FC236}">
                <a16:creationId xmlns:a16="http://schemas.microsoft.com/office/drawing/2014/main" id="{FBEDF0C1-D827-F54B-BFCD-9D0BE769E653}"/>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33966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3A1F0C9-80D2-E343-8AE8-B6E0C1AE7B55}"/>
              </a:ext>
            </a:extLst>
          </p:cNvPr>
          <p:cNvSpPr>
            <a:spLocks noChangeAspect="1"/>
          </p:cNvSpPr>
          <p:nvPr userDrawn="1"/>
        </p:nvSpPr>
        <p:spPr>
          <a:xfrm>
            <a:off x="5195328" y="-89970"/>
            <a:ext cx="7097127" cy="6980242"/>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696207"/>
              <a:gd name="connsiteY0" fmla="*/ 10952 h 6933327"/>
              <a:gd name="connsiteX1" fmla="*/ 0 w 8696207"/>
              <a:gd name="connsiteY1" fmla="*/ 6903168 h 6933327"/>
              <a:gd name="connsiteX2" fmla="*/ 7519645 w 8696207"/>
              <a:gd name="connsiteY2" fmla="*/ 6933327 h 6933327"/>
              <a:gd name="connsiteX3" fmla="*/ 8696207 w 8696207"/>
              <a:gd name="connsiteY3" fmla="*/ 0 h 6933327"/>
              <a:gd name="connsiteX4" fmla="*/ 1037276 w 8696207"/>
              <a:gd name="connsiteY4" fmla="*/ 10952 h 6933327"/>
              <a:gd name="connsiteX0" fmla="*/ 1037276 w 7519649"/>
              <a:gd name="connsiteY0" fmla="*/ 10952 h 6933327"/>
              <a:gd name="connsiteX1" fmla="*/ 0 w 7519649"/>
              <a:gd name="connsiteY1" fmla="*/ 6903168 h 6933327"/>
              <a:gd name="connsiteX2" fmla="*/ 7519645 w 7519649"/>
              <a:gd name="connsiteY2" fmla="*/ 6933327 h 6933327"/>
              <a:gd name="connsiteX3" fmla="*/ 7513655 w 7519649"/>
              <a:gd name="connsiteY3" fmla="*/ 0 h 6933327"/>
              <a:gd name="connsiteX4" fmla="*/ 1037276 w 7519649"/>
              <a:gd name="connsiteY4" fmla="*/ 10952 h 6933327"/>
              <a:gd name="connsiteX0" fmla="*/ 1037276 w 7513655"/>
              <a:gd name="connsiteY0" fmla="*/ 10952 h 6933327"/>
              <a:gd name="connsiteX1" fmla="*/ 0 w 7513655"/>
              <a:gd name="connsiteY1" fmla="*/ 6903168 h 6933327"/>
              <a:gd name="connsiteX2" fmla="*/ 7476902 w 7513655"/>
              <a:gd name="connsiteY2" fmla="*/ 6933327 h 6933327"/>
              <a:gd name="connsiteX3" fmla="*/ 7513655 w 7513655"/>
              <a:gd name="connsiteY3" fmla="*/ 0 h 6933327"/>
              <a:gd name="connsiteX4" fmla="*/ 1037276 w 7513655"/>
              <a:gd name="connsiteY4" fmla="*/ 10952 h 6933327"/>
              <a:gd name="connsiteX0" fmla="*/ 1037276 w 7519648"/>
              <a:gd name="connsiteY0" fmla="*/ 10952 h 6906716"/>
              <a:gd name="connsiteX1" fmla="*/ 0 w 7519648"/>
              <a:gd name="connsiteY1" fmla="*/ 6903168 h 6906716"/>
              <a:gd name="connsiteX2" fmla="*/ 7519645 w 7519648"/>
              <a:gd name="connsiteY2" fmla="*/ 6906716 h 6906716"/>
              <a:gd name="connsiteX3" fmla="*/ 7513655 w 7519648"/>
              <a:gd name="connsiteY3" fmla="*/ 0 h 6906716"/>
              <a:gd name="connsiteX4" fmla="*/ 1037276 w 7519648"/>
              <a:gd name="connsiteY4" fmla="*/ 10952 h 69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648" h="6906716">
                <a:moveTo>
                  <a:pt x="1037276" y="10952"/>
                </a:moveTo>
                <a:lnTo>
                  <a:pt x="0" y="6903168"/>
                </a:lnTo>
                <a:lnTo>
                  <a:pt x="7519645" y="6906716"/>
                </a:lnTo>
                <a:cubicBezTo>
                  <a:pt x="7519821" y="4589011"/>
                  <a:pt x="7513479" y="2317705"/>
                  <a:pt x="7513655"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2" name="Title 1">
            <a:extLst>
              <a:ext uri="{FF2B5EF4-FFF2-40B4-BE49-F238E27FC236}">
                <a16:creationId xmlns:a16="http://schemas.microsoft.com/office/drawing/2014/main" id="{1CD6660B-A83C-5C44-8826-D8724A0CB5EC}"/>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846240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18" name="Group 17">
            <a:extLst>
              <a:ext uri="{FF2B5EF4-FFF2-40B4-BE49-F238E27FC236}">
                <a16:creationId xmlns:a16="http://schemas.microsoft.com/office/drawing/2014/main" id="{46157902-8A22-374A-BFDA-A5F338ACE7A0}"/>
              </a:ext>
            </a:extLst>
          </p:cNvPr>
          <p:cNvGrpSpPr/>
          <p:nvPr userDrawn="1"/>
        </p:nvGrpSpPr>
        <p:grpSpPr>
          <a:xfrm>
            <a:off x="1" y="388481"/>
            <a:ext cx="6175297" cy="596000"/>
            <a:chOff x="1" y="388481"/>
            <a:chExt cx="6175297" cy="596000"/>
          </a:xfrm>
        </p:grpSpPr>
        <p:grpSp>
          <p:nvGrpSpPr>
            <p:cNvPr id="19" name="Group 18">
              <a:extLst>
                <a:ext uri="{FF2B5EF4-FFF2-40B4-BE49-F238E27FC236}">
                  <a16:creationId xmlns:a16="http://schemas.microsoft.com/office/drawing/2014/main" id="{D552466B-F4B2-4E46-B4EC-CFEA0869169E}"/>
                </a:ext>
              </a:extLst>
            </p:cNvPr>
            <p:cNvGrpSpPr/>
            <p:nvPr/>
          </p:nvGrpSpPr>
          <p:grpSpPr>
            <a:xfrm>
              <a:off x="1" y="400929"/>
              <a:ext cx="5504566" cy="583552"/>
              <a:chOff x="-766847" y="513542"/>
              <a:chExt cx="9275511" cy="466173"/>
            </a:xfrm>
          </p:grpSpPr>
          <p:pic>
            <p:nvPicPr>
              <p:cNvPr id="21" name="Picture 20">
                <a:extLst>
                  <a:ext uri="{FF2B5EF4-FFF2-40B4-BE49-F238E27FC236}">
                    <a16:creationId xmlns:a16="http://schemas.microsoft.com/office/drawing/2014/main" id="{BFBC0C2B-900B-3941-B0DA-F61364002F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2" name="Picture 21">
                <a:extLst>
                  <a:ext uri="{FF2B5EF4-FFF2-40B4-BE49-F238E27FC236}">
                    <a16:creationId xmlns:a16="http://schemas.microsoft.com/office/drawing/2014/main" id="{96F8D2DB-87C1-1F4C-9A7E-3F09DF6A4E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3" name="Picture 22">
                <a:extLst>
                  <a:ext uri="{FF2B5EF4-FFF2-40B4-BE49-F238E27FC236}">
                    <a16:creationId xmlns:a16="http://schemas.microsoft.com/office/drawing/2014/main" id="{39D70B3F-CAFD-B446-83CD-BA96AA40AFA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0" name="Title 1">
              <a:extLst>
                <a:ext uri="{FF2B5EF4-FFF2-40B4-BE49-F238E27FC236}">
                  <a16:creationId xmlns:a16="http://schemas.microsoft.com/office/drawing/2014/main" id="{952878CB-7F37-6243-B4E9-D804BCF8C654}"/>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4" name="Content Placeholder 2">
            <a:extLst>
              <a:ext uri="{FF2B5EF4-FFF2-40B4-BE49-F238E27FC236}">
                <a16:creationId xmlns:a16="http://schemas.microsoft.com/office/drawing/2014/main" id="{EC27703C-CF94-4942-AA21-35BB84BBF8AE}"/>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36" name="Group 35">
            <a:extLst>
              <a:ext uri="{FF2B5EF4-FFF2-40B4-BE49-F238E27FC236}">
                <a16:creationId xmlns:a16="http://schemas.microsoft.com/office/drawing/2014/main" id="{A6BB035A-3DCB-F241-89CD-DB1B6B7E41D1}"/>
              </a:ext>
            </a:extLst>
          </p:cNvPr>
          <p:cNvGrpSpPr/>
          <p:nvPr userDrawn="1"/>
        </p:nvGrpSpPr>
        <p:grpSpPr>
          <a:xfrm rot="10800000">
            <a:off x="663935" y="6721475"/>
            <a:ext cx="11909683" cy="136525"/>
            <a:chOff x="-766847" y="513542"/>
            <a:chExt cx="20068503" cy="466173"/>
          </a:xfrm>
        </p:grpSpPr>
        <p:pic>
          <p:nvPicPr>
            <p:cNvPr id="37" name="Picture 36">
              <a:extLst>
                <a:ext uri="{FF2B5EF4-FFF2-40B4-BE49-F238E27FC236}">
                  <a16:creationId xmlns:a16="http://schemas.microsoft.com/office/drawing/2014/main" id="{A6B1C778-386F-E347-851B-0B078F483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8" name="Picture 37">
              <a:extLst>
                <a:ext uri="{FF2B5EF4-FFF2-40B4-BE49-F238E27FC236}">
                  <a16:creationId xmlns:a16="http://schemas.microsoft.com/office/drawing/2014/main" id="{CC42ADDC-8863-C345-A7ED-8D9B80CC34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9" name="Picture 38">
              <a:extLst>
                <a:ext uri="{FF2B5EF4-FFF2-40B4-BE49-F238E27FC236}">
                  <a16:creationId xmlns:a16="http://schemas.microsoft.com/office/drawing/2014/main" id="{459BA110-157D-564D-BB10-06915F6600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0" name="Picture 39">
              <a:extLst>
                <a:ext uri="{FF2B5EF4-FFF2-40B4-BE49-F238E27FC236}">
                  <a16:creationId xmlns:a16="http://schemas.microsoft.com/office/drawing/2014/main" id="{64FB6E22-6B4B-F64F-AB80-DE10C82B86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1" name="Picture 40">
              <a:extLst>
                <a:ext uri="{FF2B5EF4-FFF2-40B4-BE49-F238E27FC236}">
                  <a16:creationId xmlns:a16="http://schemas.microsoft.com/office/drawing/2014/main" id="{365BEFE9-996C-B943-A48C-614AFF5E6D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2" name="Picture 41">
              <a:extLst>
                <a:ext uri="{FF2B5EF4-FFF2-40B4-BE49-F238E27FC236}">
                  <a16:creationId xmlns:a16="http://schemas.microsoft.com/office/drawing/2014/main" id="{AF47ACD8-2B03-B44E-AB4C-E28F9C4F8F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3" name="Picture 42">
              <a:extLst>
                <a:ext uri="{FF2B5EF4-FFF2-40B4-BE49-F238E27FC236}">
                  <a16:creationId xmlns:a16="http://schemas.microsoft.com/office/drawing/2014/main" id="{C69BE826-409A-8845-8B35-32D49EF5E7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Title 1">
            <a:extLst>
              <a:ext uri="{FF2B5EF4-FFF2-40B4-BE49-F238E27FC236}">
                <a16:creationId xmlns:a16="http://schemas.microsoft.com/office/drawing/2014/main" id="{0AF2ECEF-01DB-C54F-9CB6-D6E3BBEDBFB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676475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18" name="Group 17">
            <a:extLst>
              <a:ext uri="{FF2B5EF4-FFF2-40B4-BE49-F238E27FC236}">
                <a16:creationId xmlns:a16="http://schemas.microsoft.com/office/drawing/2014/main" id="{46157902-8A22-374A-BFDA-A5F338ACE7A0}"/>
              </a:ext>
            </a:extLst>
          </p:cNvPr>
          <p:cNvGrpSpPr/>
          <p:nvPr userDrawn="1"/>
        </p:nvGrpSpPr>
        <p:grpSpPr>
          <a:xfrm>
            <a:off x="1" y="388481"/>
            <a:ext cx="6175297" cy="596000"/>
            <a:chOff x="1" y="388481"/>
            <a:chExt cx="6175297" cy="596000"/>
          </a:xfrm>
        </p:grpSpPr>
        <p:grpSp>
          <p:nvGrpSpPr>
            <p:cNvPr id="19" name="Group 18">
              <a:extLst>
                <a:ext uri="{FF2B5EF4-FFF2-40B4-BE49-F238E27FC236}">
                  <a16:creationId xmlns:a16="http://schemas.microsoft.com/office/drawing/2014/main" id="{D552466B-F4B2-4E46-B4EC-CFEA0869169E}"/>
                </a:ext>
              </a:extLst>
            </p:cNvPr>
            <p:cNvGrpSpPr/>
            <p:nvPr/>
          </p:nvGrpSpPr>
          <p:grpSpPr>
            <a:xfrm>
              <a:off x="1" y="400929"/>
              <a:ext cx="5504566" cy="583552"/>
              <a:chOff x="-766847" y="513542"/>
              <a:chExt cx="9275511" cy="466173"/>
            </a:xfrm>
          </p:grpSpPr>
          <p:pic>
            <p:nvPicPr>
              <p:cNvPr id="21" name="Picture 20">
                <a:extLst>
                  <a:ext uri="{FF2B5EF4-FFF2-40B4-BE49-F238E27FC236}">
                    <a16:creationId xmlns:a16="http://schemas.microsoft.com/office/drawing/2014/main" id="{BFBC0C2B-900B-3941-B0DA-F61364002F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2" name="Picture 21">
                <a:extLst>
                  <a:ext uri="{FF2B5EF4-FFF2-40B4-BE49-F238E27FC236}">
                    <a16:creationId xmlns:a16="http://schemas.microsoft.com/office/drawing/2014/main" id="{96F8D2DB-87C1-1F4C-9A7E-3F09DF6A4E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3" name="Picture 22">
                <a:extLst>
                  <a:ext uri="{FF2B5EF4-FFF2-40B4-BE49-F238E27FC236}">
                    <a16:creationId xmlns:a16="http://schemas.microsoft.com/office/drawing/2014/main" id="{39D70B3F-CAFD-B446-83CD-BA96AA40AFA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0" name="Title 1">
              <a:extLst>
                <a:ext uri="{FF2B5EF4-FFF2-40B4-BE49-F238E27FC236}">
                  <a16:creationId xmlns:a16="http://schemas.microsoft.com/office/drawing/2014/main" id="{952878CB-7F37-6243-B4E9-D804BCF8C654}"/>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pic>
        <p:nvPicPr>
          <p:cNvPr id="36" name="Picture 35">
            <a:extLst>
              <a:ext uri="{FF2B5EF4-FFF2-40B4-BE49-F238E27FC236}">
                <a16:creationId xmlns:a16="http://schemas.microsoft.com/office/drawing/2014/main" id="{891B4CE6-47ED-4544-B5EC-CA487189DDF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52884" y="1349606"/>
            <a:ext cx="6132080" cy="4975043"/>
          </a:xfrm>
          <a:prstGeom prst="rect">
            <a:avLst/>
          </a:prstGeom>
        </p:spPr>
      </p:pic>
      <p:grpSp>
        <p:nvGrpSpPr>
          <p:cNvPr id="37" name="Group 36">
            <a:extLst>
              <a:ext uri="{FF2B5EF4-FFF2-40B4-BE49-F238E27FC236}">
                <a16:creationId xmlns:a16="http://schemas.microsoft.com/office/drawing/2014/main" id="{44C0984A-A616-004A-95CF-95A2EAC4CC65}"/>
              </a:ext>
            </a:extLst>
          </p:cNvPr>
          <p:cNvGrpSpPr/>
          <p:nvPr userDrawn="1"/>
        </p:nvGrpSpPr>
        <p:grpSpPr>
          <a:xfrm rot="10800000">
            <a:off x="663935" y="6721475"/>
            <a:ext cx="11909683" cy="136525"/>
            <a:chOff x="-766847" y="513542"/>
            <a:chExt cx="20068503" cy="466173"/>
          </a:xfrm>
        </p:grpSpPr>
        <p:pic>
          <p:nvPicPr>
            <p:cNvPr id="38" name="Picture 37">
              <a:extLst>
                <a:ext uri="{FF2B5EF4-FFF2-40B4-BE49-F238E27FC236}">
                  <a16:creationId xmlns:a16="http://schemas.microsoft.com/office/drawing/2014/main" id="{E494621C-6674-7D46-8B11-80B3964F7D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9" name="Picture 38">
              <a:extLst>
                <a:ext uri="{FF2B5EF4-FFF2-40B4-BE49-F238E27FC236}">
                  <a16:creationId xmlns:a16="http://schemas.microsoft.com/office/drawing/2014/main" id="{EF510455-E98B-9A46-84FB-AB874DC2E2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40" name="Picture 39">
              <a:extLst>
                <a:ext uri="{FF2B5EF4-FFF2-40B4-BE49-F238E27FC236}">
                  <a16:creationId xmlns:a16="http://schemas.microsoft.com/office/drawing/2014/main" id="{FA5E02E1-15EE-134F-A7E0-7D2C61CDC3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1" name="Picture 40">
              <a:extLst>
                <a:ext uri="{FF2B5EF4-FFF2-40B4-BE49-F238E27FC236}">
                  <a16:creationId xmlns:a16="http://schemas.microsoft.com/office/drawing/2014/main" id="{8013B66F-7FB2-D84B-85DD-C85E6D78CE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2" name="Picture 41">
              <a:extLst>
                <a:ext uri="{FF2B5EF4-FFF2-40B4-BE49-F238E27FC236}">
                  <a16:creationId xmlns:a16="http://schemas.microsoft.com/office/drawing/2014/main" id="{EFBF2A21-3027-4140-900A-E3FA28E8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3" name="Picture 42">
              <a:extLst>
                <a:ext uri="{FF2B5EF4-FFF2-40B4-BE49-F238E27FC236}">
                  <a16:creationId xmlns:a16="http://schemas.microsoft.com/office/drawing/2014/main" id="{277C7342-E429-DB49-AF27-9A77C535B0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4" name="Picture 43">
              <a:extLst>
                <a:ext uri="{FF2B5EF4-FFF2-40B4-BE49-F238E27FC236}">
                  <a16:creationId xmlns:a16="http://schemas.microsoft.com/office/drawing/2014/main" id="{592BF7C4-3DB8-AE41-90B9-A0EE257C7E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Picture Placeholder 18">
            <a:extLst>
              <a:ext uri="{FF2B5EF4-FFF2-40B4-BE49-F238E27FC236}">
                <a16:creationId xmlns:a16="http://schemas.microsoft.com/office/drawing/2014/main" id="{9251217D-15ED-0940-A021-876B9F9D2511}"/>
              </a:ext>
            </a:extLst>
          </p:cNvPr>
          <p:cNvSpPr>
            <a:spLocks noGrp="1"/>
          </p:cNvSpPr>
          <p:nvPr>
            <p:ph type="pic" sz="quarter" idx="13"/>
          </p:nvPr>
        </p:nvSpPr>
        <p:spPr>
          <a:xfrm>
            <a:off x="3009650" y="1578150"/>
            <a:ext cx="5650645" cy="3082278"/>
          </a:xfrm>
          <a:solidFill>
            <a:schemeClr val="bg1"/>
          </a:solidFill>
        </p:spPr>
        <p:txBody>
          <a:bodyPr/>
          <a:lstStyle/>
          <a:p>
            <a:endParaRPr lang="en-US"/>
          </a:p>
        </p:txBody>
      </p:sp>
      <p:sp>
        <p:nvSpPr>
          <p:cNvPr id="25" name="Title 1">
            <a:extLst>
              <a:ext uri="{FF2B5EF4-FFF2-40B4-BE49-F238E27FC236}">
                <a16:creationId xmlns:a16="http://schemas.microsoft.com/office/drawing/2014/main" id="{5CAC9D22-E6DB-554E-8B7C-33D856620A86}"/>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208043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16" name="Picture 15" descr="A car parked in front of a building&#10;&#10;Description automatically generated">
            <a:extLst>
              <a:ext uri="{FF2B5EF4-FFF2-40B4-BE49-F238E27FC236}">
                <a16:creationId xmlns:a16="http://schemas.microsoft.com/office/drawing/2014/main" id="{A938D022-8C49-684A-B4B0-3CD96487A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10180" y="0"/>
            <a:ext cx="9481818" cy="6858000"/>
          </a:xfrm>
          <a:prstGeom prst="rect">
            <a:avLst/>
          </a:prstGeom>
        </p:spPr>
      </p:pic>
      <p:sp>
        <p:nvSpPr>
          <p:cNvPr id="17" name="Rectangle 16">
            <a:extLst>
              <a:ext uri="{FF2B5EF4-FFF2-40B4-BE49-F238E27FC236}">
                <a16:creationId xmlns:a16="http://schemas.microsoft.com/office/drawing/2014/main" id="{F7DBFE54-B152-C943-B91A-5A703DCF16EF}"/>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Freeform 20">
            <a:extLst>
              <a:ext uri="{FF2B5EF4-FFF2-40B4-BE49-F238E27FC236}">
                <a16:creationId xmlns:a16="http://schemas.microsoft.com/office/drawing/2014/main" id="{5D6266CD-FA2B-AB45-96CF-4AD30D8C1F7B}"/>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1F8E8DE6-E9B3-6347-BA7F-B1B653A2F8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49483" y="5148648"/>
            <a:ext cx="2842517" cy="1709352"/>
          </a:xfrm>
          <a:prstGeom prst="rect">
            <a:avLst/>
          </a:prstGeom>
        </p:spPr>
      </p:pic>
    </p:spTree>
    <p:extLst>
      <p:ext uri="{BB962C8B-B14F-4D97-AF65-F5344CB8AC3E}">
        <p14:creationId xmlns:p14="http://schemas.microsoft.com/office/powerpoint/2010/main" val="18382937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pic>
        <p:nvPicPr>
          <p:cNvPr id="36" name="Picture 35">
            <a:extLst>
              <a:ext uri="{FF2B5EF4-FFF2-40B4-BE49-F238E27FC236}">
                <a16:creationId xmlns:a16="http://schemas.microsoft.com/office/drawing/2014/main" id="{891B4CE6-47ED-4544-B5EC-CA487189DD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6734" y="1136405"/>
            <a:ext cx="6738677" cy="5467184"/>
          </a:xfrm>
          <a:prstGeom prst="rect">
            <a:avLst/>
          </a:prstGeom>
        </p:spPr>
      </p:pic>
      <p:grpSp>
        <p:nvGrpSpPr>
          <p:cNvPr id="37" name="Group 36">
            <a:extLst>
              <a:ext uri="{FF2B5EF4-FFF2-40B4-BE49-F238E27FC236}">
                <a16:creationId xmlns:a16="http://schemas.microsoft.com/office/drawing/2014/main" id="{44C0984A-A616-004A-95CF-95A2EAC4CC65}"/>
              </a:ext>
            </a:extLst>
          </p:cNvPr>
          <p:cNvGrpSpPr/>
          <p:nvPr userDrawn="1"/>
        </p:nvGrpSpPr>
        <p:grpSpPr>
          <a:xfrm rot="10800000">
            <a:off x="663935" y="6721475"/>
            <a:ext cx="11909683" cy="136525"/>
            <a:chOff x="-766847" y="513542"/>
            <a:chExt cx="20068503" cy="466173"/>
          </a:xfrm>
        </p:grpSpPr>
        <p:pic>
          <p:nvPicPr>
            <p:cNvPr id="38" name="Picture 37">
              <a:extLst>
                <a:ext uri="{FF2B5EF4-FFF2-40B4-BE49-F238E27FC236}">
                  <a16:creationId xmlns:a16="http://schemas.microsoft.com/office/drawing/2014/main" id="{E494621C-6674-7D46-8B11-80B3964F7D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9" name="Picture 38">
              <a:extLst>
                <a:ext uri="{FF2B5EF4-FFF2-40B4-BE49-F238E27FC236}">
                  <a16:creationId xmlns:a16="http://schemas.microsoft.com/office/drawing/2014/main" id="{EF510455-E98B-9A46-84FB-AB874DC2E25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40" name="Picture 39">
              <a:extLst>
                <a:ext uri="{FF2B5EF4-FFF2-40B4-BE49-F238E27FC236}">
                  <a16:creationId xmlns:a16="http://schemas.microsoft.com/office/drawing/2014/main" id="{FA5E02E1-15EE-134F-A7E0-7D2C61CDC3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1" name="Picture 40">
              <a:extLst>
                <a:ext uri="{FF2B5EF4-FFF2-40B4-BE49-F238E27FC236}">
                  <a16:creationId xmlns:a16="http://schemas.microsoft.com/office/drawing/2014/main" id="{8013B66F-7FB2-D84B-85DD-C85E6D78CE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2" name="Picture 41">
              <a:extLst>
                <a:ext uri="{FF2B5EF4-FFF2-40B4-BE49-F238E27FC236}">
                  <a16:creationId xmlns:a16="http://schemas.microsoft.com/office/drawing/2014/main" id="{EFBF2A21-3027-4140-900A-E3FA28E8812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3" name="Picture 42">
              <a:extLst>
                <a:ext uri="{FF2B5EF4-FFF2-40B4-BE49-F238E27FC236}">
                  <a16:creationId xmlns:a16="http://schemas.microsoft.com/office/drawing/2014/main" id="{277C7342-E429-DB49-AF27-9A77C535B0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4" name="Picture 43">
              <a:extLst>
                <a:ext uri="{FF2B5EF4-FFF2-40B4-BE49-F238E27FC236}">
                  <a16:creationId xmlns:a16="http://schemas.microsoft.com/office/drawing/2014/main" id="{592BF7C4-3DB8-AE41-90B9-A0EE257C7E9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Picture Placeholder 18">
            <a:extLst>
              <a:ext uri="{FF2B5EF4-FFF2-40B4-BE49-F238E27FC236}">
                <a16:creationId xmlns:a16="http://schemas.microsoft.com/office/drawing/2014/main" id="{9251217D-15ED-0940-A021-876B9F9D2511}"/>
              </a:ext>
            </a:extLst>
          </p:cNvPr>
          <p:cNvSpPr>
            <a:spLocks noGrp="1"/>
          </p:cNvSpPr>
          <p:nvPr>
            <p:ph type="pic" sz="quarter" idx="13"/>
          </p:nvPr>
        </p:nvSpPr>
        <p:spPr>
          <a:xfrm>
            <a:off x="2633440" y="1393160"/>
            <a:ext cx="6209618" cy="3387183"/>
          </a:xfrm>
          <a:solidFill>
            <a:schemeClr val="bg1"/>
          </a:solidFill>
        </p:spPr>
        <p:txBody>
          <a:bodyPr/>
          <a:lstStyle/>
          <a:p>
            <a:endParaRPr lang="en-US"/>
          </a:p>
        </p:txBody>
      </p:sp>
      <p:sp>
        <p:nvSpPr>
          <p:cNvPr id="17" name="Title 1">
            <a:extLst>
              <a:ext uri="{FF2B5EF4-FFF2-40B4-BE49-F238E27FC236}">
                <a16:creationId xmlns:a16="http://schemas.microsoft.com/office/drawing/2014/main" id="{4C016D0B-42C7-9043-AC62-8AA67E2E2937}"/>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955846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B4AF642-22EF-0942-AC07-A9000E3F8872}"/>
              </a:ext>
            </a:extLst>
          </p:cNvPr>
          <p:cNvSpPr/>
          <p:nvPr userDrawn="1"/>
        </p:nvSpPr>
        <p:spPr>
          <a:xfrm rot="10800000">
            <a:off x="0" y="-8835"/>
            <a:ext cx="8154796" cy="6895989"/>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9749" h="6943061">
                <a:moveTo>
                  <a:pt x="2286000" y="10633"/>
                </a:moveTo>
                <a:lnTo>
                  <a:pt x="0" y="6943061"/>
                </a:lnTo>
                <a:lnTo>
                  <a:pt x="7559749" y="6943061"/>
                </a:lnTo>
                <a:lnTo>
                  <a:pt x="7517218" y="0"/>
                </a:lnTo>
                <a:lnTo>
                  <a:pt x="2286000" y="1063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3" name="Picture 52">
            <a:extLst>
              <a:ext uri="{FF2B5EF4-FFF2-40B4-BE49-F238E27FC236}">
                <a16:creationId xmlns:a16="http://schemas.microsoft.com/office/drawing/2014/main" id="{11C3C7D6-2FBF-EF41-B0FF-C431FFA5EE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3" name="Text Placeholder 2">
            <a:extLst>
              <a:ext uri="{FF2B5EF4-FFF2-40B4-BE49-F238E27FC236}">
                <a16:creationId xmlns:a16="http://schemas.microsoft.com/office/drawing/2014/main" id="{7B5EC3E7-6C63-0748-8C3F-6EE1CD347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674B55-1EB3-6742-8F01-252FDA34A549}"/>
              </a:ext>
            </a:extLst>
          </p:cNvPr>
          <p:cNvSpPr>
            <a:spLocks noGrp="1"/>
          </p:cNvSpPr>
          <p:nvPr>
            <p:ph sz="half" idx="2"/>
          </p:nvPr>
        </p:nvSpPr>
        <p:spPr>
          <a:xfrm>
            <a:off x="839788" y="2505075"/>
            <a:ext cx="5157787"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9F32A2B-C82A-4F4E-AED9-038D4C372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9D315-2E24-C140-96B5-2E43C7332272}"/>
              </a:ext>
            </a:extLst>
          </p:cNvPr>
          <p:cNvSpPr>
            <a:spLocks noGrp="1"/>
          </p:cNvSpPr>
          <p:nvPr>
            <p:ph sz="quarter" idx="4"/>
          </p:nvPr>
        </p:nvSpPr>
        <p:spPr>
          <a:xfrm>
            <a:off x="6172200" y="2505075"/>
            <a:ext cx="5183188"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5" name="Title 1">
            <a:extLst>
              <a:ext uri="{FF2B5EF4-FFF2-40B4-BE49-F238E27FC236}">
                <a16:creationId xmlns:a16="http://schemas.microsoft.com/office/drawing/2014/main" id="{ADFD2480-B3A2-E548-987D-29CB57F7295E}"/>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5804108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5EC3E7-6C63-0748-8C3F-6EE1CD347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674B55-1EB3-6742-8F01-252FDA34A549}"/>
              </a:ext>
            </a:extLst>
          </p:cNvPr>
          <p:cNvSpPr>
            <a:spLocks noGrp="1"/>
          </p:cNvSpPr>
          <p:nvPr>
            <p:ph sz="half" idx="2"/>
          </p:nvPr>
        </p:nvSpPr>
        <p:spPr>
          <a:xfrm>
            <a:off x="839788" y="2505075"/>
            <a:ext cx="5157787"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9F32A2B-C82A-4F4E-AED9-038D4C372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9D315-2E24-C140-96B5-2E43C7332272}"/>
              </a:ext>
            </a:extLst>
          </p:cNvPr>
          <p:cNvSpPr>
            <a:spLocks noGrp="1"/>
          </p:cNvSpPr>
          <p:nvPr>
            <p:ph sz="quarter" idx="4"/>
          </p:nvPr>
        </p:nvSpPr>
        <p:spPr>
          <a:xfrm>
            <a:off x="6172200" y="2505075"/>
            <a:ext cx="5183188"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25" name="Group 24">
            <a:extLst>
              <a:ext uri="{FF2B5EF4-FFF2-40B4-BE49-F238E27FC236}">
                <a16:creationId xmlns:a16="http://schemas.microsoft.com/office/drawing/2014/main" id="{ED794912-C4A1-7842-8A43-BBBAAE18B338}"/>
              </a:ext>
            </a:extLst>
          </p:cNvPr>
          <p:cNvGrpSpPr/>
          <p:nvPr/>
        </p:nvGrpSpPr>
        <p:grpSpPr>
          <a:xfrm rot="10800000">
            <a:off x="663935" y="6721475"/>
            <a:ext cx="11909683" cy="136525"/>
            <a:chOff x="-766847" y="513542"/>
            <a:chExt cx="20068503" cy="466173"/>
          </a:xfrm>
        </p:grpSpPr>
        <p:pic>
          <p:nvPicPr>
            <p:cNvPr id="27" name="Picture 26">
              <a:extLst>
                <a:ext uri="{FF2B5EF4-FFF2-40B4-BE49-F238E27FC236}">
                  <a16:creationId xmlns:a16="http://schemas.microsoft.com/office/drawing/2014/main" id="{CE622F8B-8AA3-A449-8338-3B3EDC160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28" name="Picture 27">
              <a:extLst>
                <a:ext uri="{FF2B5EF4-FFF2-40B4-BE49-F238E27FC236}">
                  <a16:creationId xmlns:a16="http://schemas.microsoft.com/office/drawing/2014/main" id="{F8459AB4-C1DA-914D-AE87-CB9BBE204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9" name="Picture 28">
              <a:extLst>
                <a:ext uri="{FF2B5EF4-FFF2-40B4-BE49-F238E27FC236}">
                  <a16:creationId xmlns:a16="http://schemas.microsoft.com/office/drawing/2014/main" id="{D9DDAF29-46B8-4941-B80F-B04F43489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30" name="Picture 29">
              <a:extLst>
                <a:ext uri="{FF2B5EF4-FFF2-40B4-BE49-F238E27FC236}">
                  <a16:creationId xmlns:a16="http://schemas.microsoft.com/office/drawing/2014/main" id="{B46C576D-ECD1-D14C-88D9-4B4B2EEEB2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31" name="Picture 30">
              <a:extLst>
                <a:ext uri="{FF2B5EF4-FFF2-40B4-BE49-F238E27FC236}">
                  <a16:creationId xmlns:a16="http://schemas.microsoft.com/office/drawing/2014/main" id="{26ED236E-064F-1648-8738-FAFF19D35A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32" name="Picture 31">
              <a:extLst>
                <a:ext uri="{FF2B5EF4-FFF2-40B4-BE49-F238E27FC236}">
                  <a16:creationId xmlns:a16="http://schemas.microsoft.com/office/drawing/2014/main" id="{35E9EFC9-5BC2-4442-ABBD-E7B0766A9F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33" name="Picture 32">
              <a:extLst>
                <a:ext uri="{FF2B5EF4-FFF2-40B4-BE49-F238E27FC236}">
                  <a16:creationId xmlns:a16="http://schemas.microsoft.com/office/drawing/2014/main" id="{7DBD06C6-94A6-B440-8F42-7401CFB491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6" name="Title 1">
            <a:extLst>
              <a:ext uri="{FF2B5EF4-FFF2-40B4-BE49-F238E27FC236}">
                <a16:creationId xmlns:a16="http://schemas.microsoft.com/office/drawing/2014/main" id="{0D1D9F96-02FE-8E4D-8A99-EF3CE97E7D0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902398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39" name="Picture 38" descr="A person sitting at a desk in an office&#10;&#10;Description automatically generated">
            <a:extLst>
              <a:ext uri="{FF2B5EF4-FFF2-40B4-BE49-F238E27FC236}">
                <a16:creationId xmlns:a16="http://schemas.microsoft.com/office/drawing/2014/main" id="{E8951079-D0FF-5F47-A891-5784D5139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298"/>
          <a:stretch/>
        </p:blipFill>
        <p:spPr>
          <a:xfrm>
            <a:off x="2869311" y="-1"/>
            <a:ext cx="9330904" cy="6857999"/>
          </a:xfrm>
          <a:prstGeom prst="rect">
            <a:avLst/>
          </a:prstGeom>
        </p:spPr>
      </p:pic>
      <p:sp>
        <p:nvSpPr>
          <p:cNvPr id="40" name="Rectangle 39">
            <a:extLst>
              <a:ext uri="{FF2B5EF4-FFF2-40B4-BE49-F238E27FC236}">
                <a16:creationId xmlns:a16="http://schemas.microsoft.com/office/drawing/2014/main" id="{940E1AAB-1A4A-A540-94A0-A4969AC44AFD}"/>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Freeform 34">
            <a:extLst>
              <a:ext uri="{FF2B5EF4-FFF2-40B4-BE49-F238E27FC236}">
                <a16:creationId xmlns:a16="http://schemas.microsoft.com/office/drawing/2014/main" id="{AD0C0620-207B-2649-B31D-B0D668B5F521}"/>
              </a:ext>
            </a:extLst>
          </p:cNvPr>
          <p:cNvSpPr>
            <a:spLocks noChangeAspect="1"/>
          </p:cNvSpPr>
          <p:nvPr userDrawn="1"/>
        </p:nvSpPr>
        <p:spPr>
          <a:xfrm rot="10800000">
            <a:off x="-1850" y="-79811"/>
            <a:ext cx="8118213" cy="698590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696207"/>
              <a:gd name="connsiteY0" fmla="*/ 10952 h 6923274"/>
              <a:gd name="connsiteX1" fmla="*/ 0 w 8696207"/>
              <a:gd name="connsiteY1" fmla="*/ 6903168 h 6923274"/>
              <a:gd name="connsiteX2" fmla="*/ 8601514 w 8696207"/>
              <a:gd name="connsiteY2" fmla="*/ 6923274 h 6923274"/>
              <a:gd name="connsiteX3" fmla="*/ 8696207 w 8696207"/>
              <a:gd name="connsiteY3" fmla="*/ 0 h 6923274"/>
              <a:gd name="connsiteX4" fmla="*/ 1037276 w 8696207"/>
              <a:gd name="connsiteY4" fmla="*/ 10952 h 6923274"/>
              <a:gd name="connsiteX0" fmla="*/ 1037276 w 8601514"/>
              <a:gd name="connsiteY0" fmla="*/ 10952 h 6923274"/>
              <a:gd name="connsiteX1" fmla="*/ 0 w 8601514"/>
              <a:gd name="connsiteY1" fmla="*/ 6903168 h 6923274"/>
              <a:gd name="connsiteX2" fmla="*/ 8601514 w 8601514"/>
              <a:gd name="connsiteY2" fmla="*/ 6923274 h 6923274"/>
              <a:gd name="connsiteX3" fmla="*/ 8491675 w 8601514"/>
              <a:gd name="connsiteY3" fmla="*/ 0 h 6923274"/>
              <a:gd name="connsiteX4" fmla="*/ 1037276 w 8601514"/>
              <a:gd name="connsiteY4" fmla="*/ 10952 h 6923274"/>
              <a:gd name="connsiteX0" fmla="*/ 1037276 w 8601514"/>
              <a:gd name="connsiteY0" fmla="*/ 0 h 6912322"/>
              <a:gd name="connsiteX1" fmla="*/ 0 w 8601514"/>
              <a:gd name="connsiteY1" fmla="*/ 6892216 h 6912322"/>
              <a:gd name="connsiteX2" fmla="*/ 8601514 w 8601514"/>
              <a:gd name="connsiteY2" fmla="*/ 6912322 h 6912322"/>
              <a:gd name="connsiteX3" fmla="*/ 7845783 w 8601514"/>
              <a:gd name="connsiteY3" fmla="*/ 79525 h 6912322"/>
              <a:gd name="connsiteX4" fmla="*/ 1037276 w 8601514"/>
              <a:gd name="connsiteY4" fmla="*/ 0 h 6912322"/>
              <a:gd name="connsiteX0" fmla="*/ 1037276 w 8601522"/>
              <a:gd name="connsiteY0" fmla="*/ 0 h 6912322"/>
              <a:gd name="connsiteX1" fmla="*/ 0 w 8601522"/>
              <a:gd name="connsiteY1" fmla="*/ 6892216 h 6912322"/>
              <a:gd name="connsiteX2" fmla="*/ 8601514 w 8601522"/>
              <a:gd name="connsiteY2" fmla="*/ 6912322 h 6912322"/>
              <a:gd name="connsiteX3" fmla="*/ 8599324 w 8601522"/>
              <a:gd name="connsiteY3" fmla="*/ 49366 h 6912322"/>
              <a:gd name="connsiteX4" fmla="*/ 1037276 w 8601522"/>
              <a:gd name="connsiteY4" fmla="*/ 0 h 691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1522" h="6912322">
                <a:moveTo>
                  <a:pt x="1037276" y="0"/>
                </a:moveTo>
                <a:lnTo>
                  <a:pt x="0" y="6892216"/>
                </a:lnTo>
                <a:lnTo>
                  <a:pt x="8601514" y="6912322"/>
                </a:lnTo>
                <a:cubicBezTo>
                  <a:pt x="8601690" y="4594617"/>
                  <a:pt x="8599148" y="2367071"/>
                  <a:pt x="8599324" y="49366"/>
                </a:cubicBezTo>
                <a:lnTo>
                  <a:pt x="1037276"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6" name="Title 1">
            <a:extLst>
              <a:ext uri="{FF2B5EF4-FFF2-40B4-BE49-F238E27FC236}">
                <a16:creationId xmlns:a16="http://schemas.microsoft.com/office/drawing/2014/main" id="{0D1D9F96-02FE-8E4D-8A99-EF3CE97E7D0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42" name="Picture 41">
            <a:extLst>
              <a:ext uri="{FF2B5EF4-FFF2-40B4-BE49-F238E27FC236}">
                <a16:creationId xmlns:a16="http://schemas.microsoft.com/office/drawing/2014/main" id="{78821FB5-8301-C542-B4C9-FBBBFDD5D9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Tree>
    <p:extLst>
      <p:ext uri="{BB962C8B-B14F-4D97-AF65-F5344CB8AC3E}">
        <p14:creationId xmlns:p14="http://schemas.microsoft.com/office/powerpoint/2010/main" val="2087607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3FA2-7B53-C04B-822D-16764EFC8D2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586D20-39FD-8748-99F7-B13374DACB07}"/>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4" name="Footer Placeholder 3">
            <a:extLst>
              <a:ext uri="{FF2B5EF4-FFF2-40B4-BE49-F238E27FC236}">
                <a16:creationId xmlns:a16="http://schemas.microsoft.com/office/drawing/2014/main" id="{A8E5F8AE-BD28-5148-9741-52C98F8246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85A9C-77A8-6445-8253-BAAC2881C03C}"/>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17629470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F7D2F-6298-524A-9D36-3777162F4295}"/>
              </a:ext>
            </a:extLst>
          </p:cNvPr>
          <p:cNvSpPr>
            <a:spLocks noGrp="1"/>
          </p:cNvSpPr>
          <p:nvPr>
            <p:ph type="dt" sz="half" idx="10"/>
          </p:nvPr>
        </p:nvSpPr>
        <p:spPr/>
        <p:txBody>
          <a:bodyPr/>
          <a:lstStyle/>
          <a:p>
            <a:fld id="{0A82ABDA-8306-7E48-B443-905E6AD6BD48}" type="datetimeFigureOut">
              <a:rPr lang="en-US" smtClean="0"/>
              <a:t>4/7/2022</a:t>
            </a:fld>
            <a:endParaRPr lang="en-US"/>
          </a:p>
        </p:txBody>
      </p:sp>
      <p:sp>
        <p:nvSpPr>
          <p:cNvPr id="3" name="Footer Placeholder 2">
            <a:extLst>
              <a:ext uri="{FF2B5EF4-FFF2-40B4-BE49-F238E27FC236}">
                <a16:creationId xmlns:a16="http://schemas.microsoft.com/office/drawing/2014/main" id="{FCC45D54-49BB-604F-853E-0F7758C25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3FF6E-EBDA-514F-A858-00A7AC94A325}"/>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5" name="Freeform 20">
            <a:extLst>
              <a:ext uri="{FF2B5EF4-FFF2-40B4-BE49-F238E27FC236}">
                <a16:creationId xmlns:a16="http://schemas.microsoft.com/office/drawing/2014/main" id="{CFDA082B-ED42-0641-B654-85B2BAC0FF2E}"/>
              </a:ext>
            </a:extLst>
          </p:cNvPr>
          <p:cNvSpPr/>
          <p:nvPr userDrawn="1"/>
        </p:nvSpPr>
        <p:spPr>
          <a:xfrm>
            <a:off x="1" y="0"/>
            <a:ext cx="12192000" cy="6913659"/>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762C03C9-96B7-440A-8A80-517CA337CD2C}"/>
              </a:ext>
            </a:extLst>
          </p:cNvPr>
          <p:cNvPicPr>
            <a:picLocks noChangeAspect="1"/>
          </p:cNvPicPr>
          <p:nvPr userDrawn="1"/>
        </p:nvPicPr>
        <p:blipFill>
          <a:blip r:embed="rId2"/>
          <a:stretch>
            <a:fillRect/>
          </a:stretch>
        </p:blipFill>
        <p:spPr>
          <a:xfrm>
            <a:off x="8677275" y="136525"/>
            <a:ext cx="3429000" cy="1366569"/>
          </a:xfrm>
          <a:prstGeom prst="rect">
            <a:avLst/>
          </a:prstGeom>
        </p:spPr>
      </p:pic>
    </p:spTree>
    <p:extLst>
      <p:ext uri="{BB962C8B-B14F-4D97-AF65-F5344CB8AC3E}">
        <p14:creationId xmlns:p14="http://schemas.microsoft.com/office/powerpoint/2010/main" val="1467551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6EEB-49FE-F842-9B73-687BEA1351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7C65647-FFE0-4247-97A5-EE6605C893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40DACE5-A117-044D-9B40-35D9F1CFD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4D9B20-9C2C-1B47-BFD2-EEC8FA3866BE}"/>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6" name="Footer Placeholder 5">
            <a:extLst>
              <a:ext uri="{FF2B5EF4-FFF2-40B4-BE49-F238E27FC236}">
                <a16:creationId xmlns:a16="http://schemas.microsoft.com/office/drawing/2014/main" id="{5CC10298-918D-244B-AAA7-2BBC0E57D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B2285-921D-974A-96A4-880D808569A6}"/>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37820005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2D55-164F-1145-9549-CF067DB50D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6064D62-46AB-7C47-9E28-FAF3C2CE2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316653-4745-5F47-80FC-5A04D647E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A9BAC4-DC4F-EE4F-9623-EB483C603D6E}"/>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6" name="Footer Placeholder 5">
            <a:extLst>
              <a:ext uri="{FF2B5EF4-FFF2-40B4-BE49-F238E27FC236}">
                <a16:creationId xmlns:a16="http://schemas.microsoft.com/office/drawing/2014/main" id="{07D4C95C-DAF3-0B43-AD3A-45616454B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46373-352C-CE4D-905D-F4D428B46FF3}"/>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421783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FFF8-579C-7547-B0C0-1CA82FCA86A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78C697-6AC7-384E-8C3C-F11AC479944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FA412F-7A30-B748-884D-8CE561668903}"/>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E5F08D9F-6C16-2F47-ACDC-DB964F0A2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73DB5-8F0E-6742-886B-1B072B77861F}"/>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3736250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69523-DF86-AB49-8181-05978645EE1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EB8846C-F9C9-1844-ABB0-8B6DB802F7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EEE810-47FF-ED41-AC5A-56C4DD48CBB5}"/>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07D92F8-8329-8046-AE08-8932AB91E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72A96-8212-D748-8F28-52316ADE0544}"/>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243136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pic>
        <p:nvPicPr>
          <p:cNvPr id="14" name="Picture 13">
            <a:extLst>
              <a:ext uri="{FF2B5EF4-FFF2-40B4-BE49-F238E27FC236}">
                <a16:creationId xmlns:a16="http://schemas.microsoft.com/office/drawing/2014/main" id="{4D66D4F8-085F-8848-80EE-5D6821FAF2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88429" y="1819843"/>
            <a:ext cx="5986775" cy="4857155"/>
          </a:xfrm>
          <a:prstGeom prst="rect">
            <a:avLst/>
          </a:prstGeom>
        </p:spPr>
      </p:pic>
      <p:sp>
        <p:nvSpPr>
          <p:cNvPr id="15" name="Picture Placeholder 18">
            <a:extLst>
              <a:ext uri="{FF2B5EF4-FFF2-40B4-BE49-F238E27FC236}">
                <a16:creationId xmlns:a16="http://schemas.microsoft.com/office/drawing/2014/main" id="{B3848BA8-28F0-9343-8D0D-3EB2120B99D7}"/>
              </a:ext>
            </a:extLst>
          </p:cNvPr>
          <p:cNvSpPr>
            <a:spLocks noGrp="1"/>
          </p:cNvSpPr>
          <p:nvPr>
            <p:ph type="pic" sz="quarter" idx="15"/>
          </p:nvPr>
        </p:nvSpPr>
        <p:spPr>
          <a:xfrm>
            <a:off x="5637306" y="2056442"/>
            <a:ext cx="5483412" cy="3043711"/>
          </a:xfrm>
          <a:solidFill>
            <a:schemeClr val="bg1"/>
          </a:solidFill>
        </p:spPr>
        <p:txBody>
          <a:bodyPr/>
          <a:lstStyle/>
          <a:p>
            <a:endParaRPr lang="en-US"/>
          </a:p>
        </p:txBody>
      </p:sp>
      <p:cxnSp>
        <p:nvCxnSpPr>
          <p:cNvPr id="16" name="Straight Connector 15">
            <a:extLst>
              <a:ext uri="{FF2B5EF4-FFF2-40B4-BE49-F238E27FC236}">
                <a16:creationId xmlns:a16="http://schemas.microsoft.com/office/drawing/2014/main" id="{E7083B75-98C2-414D-860F-A05D43AE8C65}"/>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CCE0D8-B2BD-E049-B938-3638DD600EFA}"/>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 Placeholder 15">
            <a:extLst>
              <a:ext uri="{FF2B5EF4-FFF2-40B4-BE49-F238E27FC236}">
                <a16:creationId xmlns:a16="http://schemas.microsoft.com/office/drawing/2014/main" id="{5AFAB299-5844-7445-8E78-0302FD4E380F}"/>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9" name="Text Placeholder 15">
            <a:extLst>
              <a:ext uri="{FF2B5EF4-FFF2-40B4-BE49-F238E27FC236}">
                <a16:creationId xmlns:a16="http://schemas.microsoft.com/office/drawing/2014/main" id="{62C46948-0B91-DB4C-BEF6-F43DBA5F24D0}"/>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11913940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6 1">
    <p:spTree>
      <p:nvGrpSpPr>
        <p:cNvPr id="1" name="Shape 189"/>
        <p:cNvGrpSpPr/>
        <p:nvPr/>
      </p:nvGrpSpPr>
      <p:grpSpPr>
        <a:xfrm>
          <a:off x="0" y="0"/>
          <a:ext cx="0" cy="0"/>
          <a:chOff x="0" y="0"/>
          <a:chExt cx="0" cy="0"/>
        </a:xfrm>
      </p:grpSpPr>
      <p:pic>
        <p:nvPicPr>
          <p:cNvPr id="5" name="Picture 4" descr="A person standing in front of a car&#10;&#10;Description automatically generated">
            <a:extLst>
              <a:ext uri="{FF2B5EF4-FFF2-40B4-BE49-F238E27FC236}">
                <a16:creationId xmlns:a16="http://schemas.microsoft.com/office/drawing/2014/main" id="{93E1F347-484B-4E46-9B8F-8BA0925CC3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210049" cy="6857999"/>
          </a:xfrm>
          <a:prstGeom prst="rect">
            <a:avLst/>
          </a:prstGeom>
        </p:spPr>
      </p:pic>
      <p:sp>
        <p:nvSpPr>
          <p:cNvPr id="6" name="Rectangle 5">
            <a:extLst>
              <a:ext uri="{FF2B5EF4-FFF2-40B4-BE49-F238E27FC236}">
                <a16:creationId xmlns:a16="http://schemas.microsoft.com/office/drawing/2014/main" id="{49997DC1-5A29-B14C-8E82-894B134ED274}"/>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reeform 8">
            <a:extLst>
              <a:ext uri="{FF2B5EF4-FFF2-40B4-BE49-F238E27FC236}">
                <a16:creationId xmlns:a16="http://schemas.microsoft.com/office/drawing/2014/main" id="{790A5FF7-EB00-0A45-BFDB-1DD420DC04DA}"/>
              </a:ext>
            </a:extLst>
          </p:cNvPr>
          <p:cNvSpPr>
            <a:spLocks noChangeAspect="1"/>
          </p:cNvSpPr>
          <p:nvPr userDrawn="1"/>
        </p:nvSpPr>
        <p:spPr>
          <a:xfrm>
            <a:off x="6746574" y="-78900"/>
            <a:ext cx="5617947" cy="6982620"/>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730692"/>
              <a:gd name="connsiteY0" fmla="*/ 0 h 6922375"/>
              <a:gd name="connsiteX1" fmla="*/ 0 w 8730692"/>
              <a:gd name="connsiteY1" fmla="*/ 6892216 h 6922375"/>
              <a:gd name="connsiteX2" fmla="*/ 8730692 w 8730692"/>
              <a:gd name="connsiteY2" fmla="*/ 6922375 h 6922375"/>
              <a:gd name="connsiteX3" fmla="*/ 5875180 w 8730692"/>
              <a:gd name="connsiteY3" fmla="*/ 2353 h 6922375"/>
              <a:gd name="connsiteX4" fmla="*/ 1037276 w 8730692"/>
              <a:gd name="connsiteY4" fmla="*/ 0 h 6922375"/>
              <a:gd name="connsiteX0" fmla="*/ 1037276 w 5952406"/>
              <a:gd name="connsiteY0" fmla="*/ 0 h 6892216"/>
              <a:gd name="connsiteX1" fmla="*/ 0 w 5952406"/>
              <a:gd name="connsiteY1" fmla="*/ 6892216 h 6892216"/>
              <a:gd name="connsiteX2" fmla="*/ 5952406 w 5952406"/>
              <a:gd name="connsiteY2" fmla="*/ 6882459 h 6892216"/>
              <a:gd name="connsiteX3" fmla="*/ 5875180 w 5952406"/>
              <a:gd name="connsiteY3" fmla="*/ 2353 h 6892216"/>
              <a:gd name="connsiteX4" fmla="*/ 1037276 w 5952406"/>
              <a:gd name="connsiteY4" fmla="*/ 0 h 6892216"/>
              <a:gd name="connsiteX0" fmla="*/ 1037276 w 5995149"/>
              <a:gd name="connsiteY0" fmla="*/ 0 h 6895764"/>
              <a:gd name="connsiteX1" fmla="*/ 0 w 5995149"/>
              <a:gd name="connsiteY1" fmla="*/ 6892216 h 6895764"/>
              <a:gd name="connsiteX2" fmla="*/ 5995149 w 5995149"/>
              <a:gd name="connsiteY2" fmla="*/ 6895764 h 6895764"/>
              <a:gd name="connsiteX3" fmla="*/ 5875180 w 5995149"/>
              <a:gd name="connsiteY3" fmla="*/ 2353 h 6895764"/>
              <a:gd name="connsiteX4" fmla="*/ 1037276 w 5995149"/>
              <a:gd name="connsiteY4" fmla="*/ 0 h 6895764"/>
              <a:gd name="connsiteX0" fmla="*/ 1037276 w 5909664"/>
              <a:gd name="connsiteY0" fmla="*/ 0 h 6909069"/>
              <a:gd name="connsiteX1" fmla="*/ 0 w 5909664"/>
              <a:gd name="connsiteY1" fmla="*/ 6892216 h 6909069"/>
              <a:gd name="connsiteX2" fmla="*/ 5909664 w 5909664"/>
              <a:gd name="connsiteY2" fmla="*/ 6909069 h 6909069"/>
              <a:gd name="connsiteX3" fmla="*/ 5875180 w 5909664"/>
              <a:gd name="connsiteY3" fmla="*/ 2353 h 6909069"/>
              <a:gd name="connsiteX4" fmla="*/ 1037276 w 5909664"/>
              <a:gd name="connsiteY4" fmla="*/ 0 h 6909069"/>
              <a:gd name="connsiteX0" fmla="*/ 1037276 w 5952407"/>
              <a:gd name="connsiteY0" fmla="*/ 0 h 6909069"/>
              <a:gd name="connsiteX1" fmla="*/ 0 w 5952407"/>
              <a:gd name="connsiteY1" fmla="*/ 6892216 h 6909069"/>
              <a:gd name="connsiteX2" fmla="*/ 5952407 w 5952407"/>
              <a:gd name="connsiteY2" fmla="*/ 6909069 h 6909069"/>
              <a:gd name="connsiteX3" fmla="*/ 5875180 w 5952407"/>
              <a:gd name="connsiteY3" fmla="*/ 2353 h 6909069"/>
              <a:gd name="connsiteX4" fmla="*/ 1037276 w 5952407"/>
              <a:gd name="connsiteY4" fmla="*/ 0 h 6909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2407" h="6909069">
                <a:moveTo>
                  <a:pt x="1037276" y="0"/>
                </a:moveTo>
                <a:lnTo>
                  <a:pt x="0" y="6892216"/>
                </a:lnTo>
                <a:lnTo>
                  <a:pt x="5952407" y="6909069"/>
                </a:lnTo>
                <a:cubicBezTo>
                  <a:pt x="5952583" y="4591364"/>
                  <a:pt x="5875004" y="2320058"/>
                  <a:pt x="5875180" y="2353"/>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a:extLst>
              <a:ext uri="{FF2B5EF4-FFF2-40B4-BE49-F238E27FC236}">
                <a16:creationId xmlns:a16="http://schemas.microsoft.com/office/drawing/2014/main" id="{C721CCF6-BF77-DD4F-8439-4D20664C36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Tree>
    <p:extLst>
      <p:ext uri="{BB962C8B-B14F-4D97-AF65-F5344CB8AC3E}">
        <p14:creationId xmlns:p14="http://schemas.microsoft.com/office/powerpoint/2010/main" val="32731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396628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pic>
        <p:nvPicPr>
          <p:cNvPr id="3" name="Picture 2">
            <a:extLst>
              <a:ext uri="{FF2B5EF4-FFF2-40B4-BE49-F238E27FC236}">
                <a16:creationId xmlns:a16="http://schemas.microsoft.com/office/drawing/2014/main" id="{729F18B5-90BD-4D69-83E8-08EB0D3A6DFE}"/>
              </a:ext>
            </a:extLst>
          </p:cNvPr>
          <p:cNvPicPr>
            <a:picLocks noChangeAspect="1"/>
          </p:cNvPicPr>
          <p:nvPr userDrawn="1"/>
        </p:nvPicPr>
        <p:blipFill>
          <a:blip r:embed="rId2"/>
          <a:stretch>
            <a:fillRect/>
          </a:stretch>
        </p:blipFill>
        <p:spPr>
          <a:xfrm>
            <a:off x="8677275" y="5354906"/>
            <a:ext cx="3429000" cy="1366569"/>
          </a:xfrm>
          <a:prstGeom prst="rect">
            <a:avLst/>
          </a:prstGeom>
        </p:spPr>
      </p:pic>
    </p:spTree>
    <p:extLst>
      <p:ext uri="{BB962C8B-B14F-4D97-AF65-F5344CB8AC3E}">
        <p14:creationId xmlns:p14="http://schemas.microsoft.com/office/powerpoint/2010/main" val="326939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3" name="Straight Connector 12">
            <a:extLst>
              <a:ext uri="{FF2B5EF4-FFF2-40B4-BE49-F238E27FC236}">
                <a16:creationId xmlns:a16="http://schemas.microsoft.com/office/drawing/2014/main" id="{B3665DE8-2F76-FA43-88EC-65EACEA819F1}"/>
              </a:ext>
            </a:extLst>
          </p:cNvPr>
          <p:cNvCxnSpPr>
            <a:cxnSpLocks/>
          </p:cNvCxnSpPr>
          <p:nvPr userDrawn="1"/>
        </p:nvCxnSpPr>
        <p:spPr>
          <a:xfrm flipV="1">
            <a:off x="692163" y="2172083"/>
            <a:ext cx="0" cy="2513834"/>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1212629" y="2562160"/>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3674279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4/7/2022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692163" y="2562160"/>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grpSp>
        <p:nvGrpSpPr>
          <p:cNvPr id="2" name="Group 1">
            <a:extLst>
              <a:ext uri="{FF2B5EF4-FFF2-40B4-BE49-F238E27FC236}">
                <a16:creationId xmlns:a16="http://schemas.microsoft.com/office/drawing/2014/main" id="{76E0E38D-57BE-2E49-9E54-8D43D7783D5A}"/>
              </a:ext>
            </a:extLst>
          </p:cNvPr>
          <p:cNvGrpSpPr/>
          <p:nvPr userDrawn="1"/>
        </p:nvGrpSpPr>
        <p:grpSpPr>
          <a:xfrm>
            <a:off x="692163" y="1891671"/>
            <a:ext cx="3350677" cy="3074659"/>
            <a:chOff x="692163" y="1891671"/>
            <a:chExt cx="3350677" cy="3074659"/>
          </a:xfrm>
        </p:grpSpPr>
        <p:cxnSp>
          <p:nvCxnSpPr>
            <p:cNvPr id="17" name="Straight Connector 16">
              <a:extLst>
                <a:ext uri="{FF2B5EF4-FFF2-40B4-BE49-F238E27FC236}">
                  <a16:creationId xmlns:a16="http://schemas.microsoft.com/office/drawing/2014/main" id="{17DAA8A5-116C-9D4C-AADC-E2B991FB7DE7}"/>
                </a:ext>
              </a:extLst>
            </p:cNvPr>
            <p:cNvCxnSpPr/>
            <p:nvPr userDrawn="1"/>
          </p:nvCxnSpPr>
          <p:spPr>
            <a:xfrm>
              <a:off x="692163" y="1891671"/>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E3CC8DA-92CC-F543-887D-22AC0B34E5CC}"/>
                </a:ext>
              </a:extLst>
            </p:cNvPr>
            <p:cNvCxnSpPr/>
            <p:nvPr userDrawn="1"/>
          </p:nvCxnSpPr>
          <p:spPr>
            <a:xfrm>
              <a:off x="692163" y="4959978"/>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A137B032-BF0E-42C6-97AC-337E51C8A518}"/>
              </a:ext>
            </a:extLst>
          </p:cNvPr>
          <p:cNvPicPr>
            <a:picLocks noChangeAspect="1"/>
          </p:cNvPicPr>
          <p:nvPr userDrawn="1"/>
        </p:nvPicPr>
        <p:blipFill>
          <a:blip r:embed="rId2"/>
          <a:stretch>
            <a:fillRect/>
          </a:stretch>
        </p:blipFill>
        <p:spPr>
          <a:xfrm>
            <a:off x="8688355" y="136525"/>
            <a:ext cx="3429000" cy="1366569"/>
          </a:xfrm>
          <a:prstGeom prst="rect">
            <a:avLst/>
          </a:prstGeom>
        </p:spPr>
      </p:pic>
    </p:spTree>
    <p:extLst>
      <p:ext uri="{BB962C8B-B14F-4D97-AF65-F5344CB8AC3E}">
        <p14:creationId xmlns:p14="http://schemas.microsoft.com/office/powerpoint/2010/main" val="190266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037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82773"/>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1683237"/>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422585"/>
            <a:ext cx="5198109" cy="1733680"/>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pic>
        <p:nvPicPr>
          <p:cNvPr id="14" name="Picture 13" descr="A picture containing grass, outdoor, building, fire&#10;&#10;Description automatically generated">
            <a:extLst>
              <a:ext uri="{FF2B5EF4-FFF2-40B4-BE49-F238E27FC236}">
                <a16:creationId xmlns:a16="http://schemas.microsoft.com/office/drawing/2014/main" id="{963C1643-AB38-0445-9872-742CAA3B8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7112"/>
            <a:ext cx="12192000" cy="6843776"/>
          </a:xfrm>
          <a:prstGeom prst="rect">
            <a:avLst/>
          </a:prstGeom>
        </p:spPr>
      </p:pic>
      <p:sp>
        <p:nvSpPr>
          <p:cNvPr id="15" name="Rectangle 14">
            <a:extLst>
              <a:ext uri="{FF2B5EF4-FFF2-40B4-BE49-F238E27FC236}">
                <a16:creationId xmlns:a16="http://schemas.microsoft.com/office/drawing/2014/main" id="{9A66FDC3-7C1C-3743-BD52-89CB29BA16A4}"/>
              </a:ext>
            </a:extLst>
          </p:cNvPr>
          <p:cNvSpPr/>
          <p:nvPr userDrawn="1"/>
        </p:nvSpPr>
        <p:spPr>
          <a:xfrm>
            <a:off x="8214"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45ACB7D0-385E-BF4B-BBD8-BB0AED824F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96426" y="8457"/>
            <a:ext cx="2712001" cy="1627200"/>
          </a:xfrm>
          <a:prstGeom prst="rect">
            <a:avLst/>
          </a:prstGeom>
        </p:spPr>
      </p:pic>
    </p:spTree>
    <p:extLst>
      <p:ext uri="{BB962C8B-B14F-4D97-AF65-F5344CB8AC3E}">
        <p14:creationId xmlns:p14="http://schemas.microsoft.com/office/powerpoint/2010/main" val="9809659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B06F7-0432-9644-ADAF-AF03B354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F550D7-22F0-694E-9D65-A7D1DFFBF6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145E5D-8684-2A45-B0F1-4D1F511EF0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2ABDA-8306-7E48-B443-905E6AD6BD48}" type="datetimeFigureOut">
              <a:rPr lang="en-US" smtClean="0"/>
              <a:t>4/6/2022</a:t>
            </a:fld>
            <a:endParaRPr lang="en-US"/>
          </a:p>
        </p:txBody>
      </p:sp>
      <p:sp>
        <p:nvSpPr>
          <p:cNvPr id="5" name="Footer Placeholder 4">
            <a:extLst>
              <a:ext uri="{FF2B5EF4-FFF2-40B4-BE49-F238E27FC236}">
                <a16:creationId xmlns:a16="http://schemas.microsoft.com/office/drawing/2014/main" id="{9998CB06-15F8-784D-83B1-8E71B79F70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C042D-9263-C649-9358-73B11846A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3107B-2439-F04D-A4E6-E1836DECF8B9}" type="slidenum">
              <a:rPr lang="en-US" smtClean="0"/>
              <a:t>‹#›</a:t>
            </a:fld>
            <a:endParaRPr lang="en-US"/>
          </a:p>
        </p:txBody>
      </p:sp>
    </p:spTree>
    <p:extLst>
      <p:ext uri="{BB962C8B-B14F-4D97-AF65-F5344CB8AC3E}">
        <p14:creationId xmlns:p14="http://schemas.microsoft.com/office/powerpoint/2010/main" val="1253881498"/>
      </p:ext>
    </p:extLst>
  </p:cSld>
  <p:clrMap bg1="lt1" tx1="dk1" bg2="lt2" tx2="dk2" accent1="accent1" accent2="accent2" accent3="accent3" accent4="accent4" accent5="accent5" accent6="accent6" hlink="hlink" folHlink="folHlink"/>
  <p:sldLayoutIdLst>
    <p:sldLayoutId id="2147483665" r:id="rId1"/>
    <p:sldLayoutId id="2147483689" r:id="rId2"/>
    <p:sldLayoutId id="2147483688" r:id="rId3"/>
    <p:sldLayoutId id="2147483672" r:id="rId4"/>
    <p:sldLayoutId id="2147483668" r:id="rId5"/>
    <p:sldLayoutId id="2147483690" r:id="rId6"/>
    <p:sldLayoutId id="2147483671" r:id="rId7"/>
    <p:sldLayoutId id="2147483667" r:id="rId8"/>
    <p:sldLayoutId id="2147483683" r:id="rId9"/>
    <p:sldLayoutId id="2147483684" r:id="rId10"/>
    <p:sldLayoutId id="2147483685" r:id="rId11"/>
    <p:sldLayoutId id="2147483649" r:id="rId12"/>
    <p:sldLayoutId id="2147483676" r:id="rId13"/>
    <p:sldLayoutId id="2147483682" r:id="rId14"/>
    <p:sldLayoutId id="2147483664" r:id="rId15"/>
    <p:sldLayoutId id="2147483674" r:id="rId16"/>
    <p:sldLayoutId id="2147483677" r:id="rId17"/>
    <p:sldLayoutId id="2147483650" r:id="rId18"/>
    <p:sldLayoutId id="2147483662" r:id="rId19"/>
    <p:sldLayoutId id="2147483679" r:id="rId20"/>
    <p:sldLayoutId id="2147483673" r:id="rId21"/>
    <p:sldLayoutId id="2147483669" r:id="rId22"/>
    <p:sldLayoutId id="2147483670" r:id="rId23"/>
    <p:sldLayoutId id="2147483678" r:id="rId24"/>
    <p:sldLayoutId id="2147483651" r:id="rId25"/>
    <p:sldLayoutId id="2147483652" r:id="rId26"/>
    <p:sldLayoutId id="2147483661" r:id="rId27"/>
    <p:sldLayoutId id="2147483653" r:id="rId28"/>
    <p:sldLayoutId id="2147483675" r:id="rId29"/>
    <p:sldLayoutId id="2147483680" r:id="rId30"/>
    <p:sldLayoutId id="2147483681" r:id="rId31"/>
    <p:sldLayoutId id="2147483686" r:id="rId32"/>
    <p:sldLayoutId id="2147483663" r:id="rId33"/>
    <p:sldLayoutId id="2147483654" r:id="rId34"/>
    <p:sldLayoutId id="2147483655" r:id="rId35"/>
    <p:sldLayoutId id="2147483656" r:id="rId36"/>
    <p:sldLayoutId id="2147483657" r:id="rId37"/>
    <p:sldLayoutId id="2147483658" r:id="rId38"/>
    <p:sldLayoutId id="2147483659" r:id="rId39"/>
    <p:sldLayoutId id="2147483687"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hyperlink" Target="https://www.devconf.co.za/r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0094E3-ED3B-744A-9E2B-670A87589C50}"/>
              </a:ext>
            </a:extLst>
          </p:cNvPr>
          <p:cNvSpPr>
            <a:spLocks noGrp="1"/>
          </p:cNvSpPr>
          <p:nvPr>
            <p:ph type="body" sz="quarter" idx="13"/>
          </p:nvPr>
        </p:nvSpPr>
        <p:spPr/>
        <p:txBody>
          <a:bodyPr/>
          <a:lstStyle/>
          <a:p>
            <a:r>
              <a:rPr lang="en-US" dirty="0"/>
              <a:t>Pliable systems architecture</a:t>
            </a:r>
          </a:p>
        </p:txBody>
      </p:sp>
      <p:sp>
        <p:nvSpPr>
          <p:cNvPr id="5" name="Text Placeholder 4">
            <a:extLst>
              <a:ext uri="{FF2B5EF4-FFF2-40B4-BE49-F238E27FC236}">
                <a16:creationId xmlns:a16="http://schemas.microsoft.com/office/drawing/2014/main" id="{D383C9F9-6609-F344-A587-CCB17370F0DE}"/>
              </a:ext>
            </a:extLst>
          </p:cNvPr>
          <p:cNvSpPr>
            <a:spLocks noGrp="1"/>
          </p:cNvSpPr>
          <p:nvPr>
            <p:ph type="body" sz="quarter" idx="14"/>
          </p:nvPr>
        </p:nvSpPr>
        <p:spPr>
          <a:xfrm>
            <a:off x="3787264" y="6192163"/>
            <a:ext cx="3785111" cy="665837"/>
          </a:xfrm>
        </p:spPr>
        <p:txBody>
          <a:bodyPr/>
          <a:lstStyle/>
          <a:p>
            <a:r>
              <a:rPr lang="en-US" dirty="0"/>
              <a:t>Daniël Joubert</a:t>
            </a:r>
          </a:p>
        </p:txBody>
      </p:sp>
    </p:spTree>
    <p:extLst>
      <p:ext uri="{BB962C8B-B14F-4D97-AF65-F5344CB8AC3E}">
        <p14:creationId xmlns:p14="http://schemas.microsoft.com/office/powerpoint/2010/main" val="18802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Complexity / Technical debt</a:t>
            </a:r>
          </a:p>
          <a:p>
            <a:pPr>
              <a:lnSpc>
                <a:spcPct val="100000"/>
              </a:lnSpc>
            </a:pPr>
            <a:r>
              <a:rPr lang="en-GB" sz="1400" dirty="0"/>
              <a:t>Testing</a:t>
            </a:r>
          </a:p>
          <a:p>
            <a:pPr>
              <a:lnSpc>
                <a:spcPct val="100000"/>
              </a:lnSpc>
            </a:pPr>
            <a:r>
              <a:rPr lang="en-GB" sz="1400" dirty="0"/>
              <a:t>System Visibility (Monitoring, Logging, Tracing)</a:t>
            </a:r>
          </a:p>
          <a:p>
            <a:pPr>
              <a:lnSpc>
                <a:spcPct val="100000"/>
              </a:lnSpc>
            </a:pPr>
            <a:r>
              <a:rPr lang="en-GB" sz="1400" dirty="0"/>
              <a:t>Release process</a:t>
            </a:r>
          </a:p>
          <a:p>
            <a:pPr>
              <a:lnSpc>
                <a:spcPct val="100000"/>
              </a:lnSpc>
            </a:pPr>
            <a:r>
              <a:rPr lang="en-GB" sz="1400" dirty="0"/>
              <a:t>Scale</a:t>
            </a:r>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Things that makes changes difficult</a:t>
            </a:r>
          </a:p>
        </p:txBody>
      </p:sp>
    </p:spTree>
    <p:extLst>
      <p:ext uri="{BB962C8B-B14F-4D97-AF65-F5344CB8AC3E}">
        <p14:creationId xmlns:p14="http://schemas.microsoft.com/office/powerpoint/2010/main" val="338725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Microservices</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Managing Change</a:t>
            </a:r>
          </a:p>
        </p:txBody>
      </p:sp>
    </p:spTree>
    <p:extLst>
      <p:ext uri="{BB962C8B-B14F-4D97-AF65-F5344CB8AC3E}">
        <p14:creationId xmlns:p14="http://schemas.microsoft.com/office/powerpoint/2010/main" val="226035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marL="0" indent="0">
              <a:lnSpc>
                <a:spcPct val="100000"/>
              </a:lnSpc>
              <a:buNone/>
            </a:pPr>
            <a:r>
              <a:rPr lang="en-ZA" sz="1400" dirty="0"/>
              <a:t> </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Microservices</a:t>
            </a:r>
          </a:p>
        </p:txBody>
      </p:sp>
      <p:pic>
        <p:nvPicPr>
          <p:cNvPr id="6" name="Picture 5">
            <a:extLst>
              <a:ext uri="{FF2B5EF4-FFF2-40B4-BE49-F238E27FC236}">
                <a16:creationId xmlns:a16="http://schemas.microsoft.com/office/drawing/2014/main" id="{F844BF69-0962-49EC-8B4D-D2DEB6EC2564}"/>
              </a:ext>
            </a:extLst>
          </p:cNvPr>
          <p:cNvPicPr>
            <a:picLocks noChangeAspect="1"/>
          </p:cNvPicPr>
          <p:nvPr/>
        </p:nvPicPr>
        <p:blipFill>
          <a:blip r:embed="rId4"/>
          <a:stretch>
            <a:fillRect/>
          </a:stretch>
        </p:blipFill>
        <p:spPr>
          <a:xfrm>
            <a:off x="838200" y="996929"/>
            <a:ext cx="8569493" cy="5847193"/>
          </a:xfrm>
          <a:prstGeom prst="rect">
            <a:avLst/>
          </a:prstGeom>
        </p:spPr>
      </p:pic>
    </p:spTree>
    <p:extLst>
      <p:ext uri="{BB962C8B-B14F-4D97-AF65-F5344CB8AC3E}">
        <p14:creationId xmlns:p14="http://schemas.microsoft.com/office/powerpoint/2010/main" val="239609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Testing in production</a:t>
            </a:r>
          </a:p>
          <a:p>
            <a:pPr lvl="1">
              <a:lnSpc>
                <a:spcPct val="100000"/>
              </a:lnSpc>
            </a:pPr>
            <a:r>
              <a:rPr lang="en-ZA" sz="1000" dirty="0"/>
              <a:t>Testing streaming process</a:t>
            </a:r>
          </a:p>
          <a:p>
            <a:pPr lvl="1">
              <a:lnSpc>
                <a:spcPct val="100000"/>
              </a:lnSpc>
            </a:pPr>
            <a:r>
              <a:rPr lang="en-ZA" sz="1000" dirty="0"/>
              <a:t>Obtaining data from API</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1</a:t>
            </a:r>
          </a:p>
        </p:txBody>
      </p:sp>
    </p:spTree>
    <p:extLst>
      <p:ext uri="{BB962C8B-B14F-4D97-AF65-F5344CB8AC3E}">
        <p14:creationId xmlns:p14="http://schemas.microsoft.com/office/powerpoint/2010/main" val="226975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Convert and Data Filter</a:t>
            </a: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Code Implementation</a:t>
            </a:r>
          </a:p>
        </p:txBody>
      </p:sp>
    </p:spTree>
    <p:extLst>
      <p:ext uri="{BB962C8B-B14F-4D97-AF65-F5344CB8AC3E}">
        <p14:creationId xmlns:p14="http://schemas.microsoft.com/office/powerpoint/2010/main" val="45726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2</a:t>
            </a:r>
          </a:p>
        </p:txBody>
      </p:sp>
      <p:pic>
        <p:nvPicPr>
          <p:cNvPr id="5" name="Picture 4">
            <a:extLst>
              <a:ext uri="{FF2B5EF4-FFF2-40B4-BE49-F238E27FC236}">
                <a16:creationId xmlns:a16="http://schemas.microsoft.com/office/drawing/2014/main" id="{B0262777-046C-4195-81CB-89957A07F46F}"/>
              </a:ext>
            </a:extLst>
          </p:cNvPr>
          <p:cNvPicPr>
            <a:picLocks noChangeAspect="1"/>
          </p:cNvPicPr>
          <p:nvPr/>
        </p:nvPicPr>
        <p:blipFill>
          <a:blip r:embed="rId4"/>
          <a:stretch>
            <a:fillRect/>
          </a:stretch>
        </p:blipFill>
        <p:spPr>
          <a:xfrm>
            <a:off x="2009852" y="0"/>
            <a:ext cx="6451778" cy="6636870"/>
          </a:xfrm>
          <a:prstGeom prst="rect">
            <a:avLst/>
          </a:prstGeom>
        </p:spPr>
      </p:pic>
    </p:spTree>
    <p:extLst>
      <p:ext uri="{BB962C8B-B14F-4D97-AF65-F5344CB8AC3E}">
        <p14:creationId xmlns:p14="http://schemas.microsoft.com/office/powerpoint/2010/main" val="74598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The God class</a:t>
            </a:r>
          </a:p>
          <a:p>
            <a:pPr lvl="1">
              <a:lnSpc>
                <a:spcPct val="100000"/>
              </a:lnSpc>
            </a:pPr>
            <a:r>
              <a:rPr lang="en-ZA" sz="1000" dirty="0"/>
              <a:t>All knowing, seeing and omnipresent</a:t>
            </a:r>
          </a:p>
          <a:p>
            <a:pPr>
              <a:lnSpc>
                <a:spcPct val="100000"/>
              </a:lnSpc>
            </a:pPr>
            <a:r>
              <a:rPr lang="en-ZA" sz="1400" dirty="0"/>
              <a:t>Nearly impossible to test</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Antipattern</a:t>
            </a:r>
          </a:p>
        </p:txBody>
      </p:sp>
      <p:pic>
        <p:nvPicPr>
          <p:cNvPr id="1026" name="Picture 2" descr="See the source image">
            <a:extLst>
              <a:ext uri="{FF2B5EF4-FFF2-40B4-BE49-F238E27FC236}">
                <a16:creationId xmlns:a16="http://schemas.microsoft.com/office/drawing/2014/main" id="{5B26089B-7942-42CF-BD27-7D16FBE23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439" y="1930168"/>
            <a:ext cx="3544498" cy="391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D31B05-D692-4919-A446-93332CB03C41}"/>
              </a:ext>
            </a:extLst>
          </p:cNvPr>
          <p:cNvSpPr txBox="1"/>
          <p:nvPr/>
        </p:nvSpPr>
        <p:spPr>
          <a:xfrm>
            <a:off x="4650732" y="5827655"/>
            <a:ext cx="3557384" cy="369332"/>
          </a:xfrm>
          <a:prstGeom prst="rect">
            <a:avLst/>
          </a:prstGeom>
          <a:noFill/>
        </p:spPr>
        <p:txBody>
          <a:bodyPr wrap="none" rtlCol="0">
            <a:spAutoFit/>
          </a:bodyPr>
          <a:lstStyle/>
          <a:p>
            <a:r>
              <a:rPr lang="en-ZA" dirty="0"/>
              <a:t>Photo source: kindtokidz.com.au</a:t>
            </a:r>
          </a:p>
        </p:txBody>
      </p:sp>
    </p:spTree>
    <p:extLst>
      <p:ext uri="{BB962C8B-B14F-4D97-AF65-F5344CB8AC3E}">
        <p14:creationId xmlns:p14="http://schemas.microsoft.com/office/powerpoint/2010/main" val="395164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This type of code has the nasty habit of turning into a</a:t>
            </a:r>
            <a:br>
              <a:rPr lang="en-ZA" sz="1400" dirty="0"/>
            </a:br>
            <a:r>
              <a:rPr lang="en-ZA" sz="1400" dirty="0"/>
              <a:t>spaghetti code monster</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Antipattern</a:t>
            </a:r>
          </a:p>
        </p:txBody>
      </p:sp>
      <p:sp>
        <p:nvSpPr>
          <p:cNvPr id="6" name="TextBox 5">
            <a:extLst>
              <a:ext uri="{FF2B5EF4-FFF2-40B4-BE49-F238E27FC236}">
                <a16:creationId xmlns:a16="http://schemas.microsoft.com/office/drawing/2014/main" id="{6BD31B05-D692-4919-A446-93332CB03C41}"/>
              </a:ext>
            </a:extLst>
          </p:cNvPr>
          <p:cNvSpPr txBox="1"/>
          <p:nvPr/>
        </p:nvSpPr>
        <p:spPr>
          <a:xfrm>
            <a:off x="1582679" y="6102537"/>
            <a:ext cx="7951792" cy="369332"/>
          </a:xfrm>
          <a:prstGeom prst="rect">
            <a:avLst/>
          </a:prstGeom>
          <a:noFill/>
        </p:spPr>
        <p:txBody>
          <a:bodyPr wrap="none" rtlCol="0">
            <a:spAutoFit/>
          </a:bodyPr>
          <a:lstStyle/>
          <a:p>
            <a:r>
              <a:rPr lang="en-ZA" dirty="0"/>
              <a:t>Photo source: https://www.behance.net/gallery/25113905/Spaghetti-Monster</a:t>
            </a:r>
          </a:p>
        </p:txBody>
      </p:sp>
      <p:pic>
        <p:nvPicPr>
          <p:cNvPr id="3074" name="Picture 2" descr="cartoon Character creature Food  monster spaghetti">
            <a:extLst>
              <a:ext uri="{FF2B5EF4-FFF2-40B4-BE49-F238E27FC236}">
                <a16:creationId xmlns:a16="http://schemas.microsoft.com/office/drawing/2014/main" id="{3A0AB450-89DC-43E6-B516-0B22FE798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551" y="1921344"/>
            <a:ext cx="5715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2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SOLID</a:t>
            </a:r>
          </a:p>
          <a:p>
            <a:pPr lvl="1">
              <a:lnSpc>
                <a:spcPct val="100000"/>
              </a:lnSpc>
            </a:pPr>
            <a:r>
              <a:rPr lang="en-ZA" sz="1000" dirty="0"/>
              <a:t>Is misleadingly simple and difficult to master</a:t>
            </a:r>
          </a:p>
          <a:p>
            <a:pPr lvl="1">
              <a:lnSpc>
                <a:spcPct val="100000"/>
              </a:lnSpc>
            </a:pPr>
            <a:r>
              <a:rPr lang="en-ZA" sz="1000" dirty="0"/>
              <a:t>5 years before being able to consistently applied and another 3 years to be proficient</a:t>
            </a:r>
          </a:p>
          <a:p>
            <a:pPr>
              <a:lnSpc>
                <a:spcPct val="100000"/>
              </a:lnSpc>
            </a:pPr>
            <a:r>
              <a:rPr lang="en-ZA" sz="1400" dirty="0"/>
              <a:t>Aspect Oriented Programming</a:t>
            </a:r>
          </a:p>
          <a:p>
            <a:pPr lvl="1">
              <a:lnSpc>
                <a:spcPct val="100000"/>
              </a:lnSpc>
            </a:pPr>
            <a:r>
              <a:rPr lang="en-ZA" sz="1000" dirty="0"/>
              <a:t>Very generic</a:t>
            </a:r>
          </a:p>
          <a:p>
            <a:pPr lvl="1">
              <a:lnSpc>
                <a:spcPct val="100000"/>
              </a:lnSpc>
            </a:pPr>
            <a:r>
              <a:rPr lang="en-ZA" sz="1000" dirty="0"/>
              <a:t>Took 2 years using interception to master</a:t>
            </a:r>
          </a:p>
          <a:p>
            <a:pPr>
              <a:lnSpc>
                <a:spcPct val="100000"/>
              </a:lnSpc>
            </a:pPr>
            <a:endParaRPr lang="en-ZA" sz="1000" dirty="0"/>
          </a:p>
          <a:p>
            <a:pPr>
              <a:lnSpc>
                <a:spcPct val="100000"/>
              </a:lnSpc>
            </a:pPr>
            <a:r>
              <a:rPr lang="en-ZA" sz="1400" dirty="0"/>
              <a:t>Programming language &amp; technology agnostic</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Solution Principles</a:t>
            </a:r>
          </a:p>
        </p:txBody>
      </p:sp>
    </p:spTree>
    <p:extLst>
      <p:ext uri="{BB962C8B-B14F-4D97-AF65-F5344CB8AC3E}">
        <p14:creationId xmlns:p14="http://schemas.microsoft.com/office/powerpoint/2010/main" val="408228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S – single responsibility principle</a:t>
            </a:r>
          </a:p>
          <a:p>
            <a:pPr>
              <a:lnSpc>
                <a:spcPct val="100000"/>
              </a:lnSpc>
            </a:pPr>
            <a:r>
              <a:rPr lang="en-ZA" sz="1400" dirty="0"/>
              <a:t>O – open close principle</a:t>
            </a:r>
          </a:p>
          <a:p>
            <a:pPr>
              <a:lnSpc>
                <a:spcPct val="100000"/>
              </a:lnSpc>
            </a:pPr>
            <a:r>
              <a:rPr lang="en-ZA" sz="1400" dirty="0"/>
              <a:t>L – </a:t>
            </a:r>
            <a:r>
              <a:rPr lang="en-ZA" sz="1400" dirty="0" err="1"/>
              <a:t>Liskov</a:t>
            </a:r>
            <a:r>
              <a:rPr lang="en-ZA" sz="1400" dirty="0"/>
              <a:t> substitution principle</a:t>
            </a:r>
          </a:p>
          <a:p>
            <a:pPr>
              <a:lnSpc>
                <a:spcPct val="100000"/>
              </a:lnSpc>
            </a:pPr>
            <a:r>
              <a:rPr lang="en-ZA" sz="1400" dirty="0"/>
              <a:t>I – Interface segregation principle</a:t>
            </a:r>
          </a:p>
          <a:p>
            <a:pPr>
              <a:lnSpc>
                <a:spcPct val="100000"/>
              </a:lnSpc>
            </a:pPr>
            <a:r>
              <a:rPr lang="en-ZA" sz="1400" dirty="0"/>
              <a:t>D – Dependency injection</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SOLID</a:t>
            </a:r>
          </a:p>
        </p:txBody>
      </p:sp>
    </p:spTree>
    <p:extLst>
      <p:ext uri="{BB962C8B-B14F-4D97-AF65-F5344CB8AC3E}">
        <p14:creationId xmlns:p14="http://schemas.microsoft.com/office/powerpoint/2010/main" val="405190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Pliable</a:t>
            </a:r>
          </a:p>
          <a:p>
            <a:pPr lvl="1">
              <a:lnSpc>
                <a:spcPct val="100000"/>
              </a:lnSpc>
            </a:pPr>
            <a:r>
              <a:rPr lang="en-GB" sz="1000" dirty="0"/>
              <a:t>Easily bend; flexible</a:t>
            </a:r>
          </a:p>
          <a:p>
            <a:pPr lvl="1">
              <a:lnSpc>
                <a:spcPct val="100000"/>
              </a:lnSpc>
            </a:pPr>
            <a:r>
              <a:rPr lang="en-GB" sz="1000" dirty="0"/>
              <a:t>Easily influenced</a:t>
            </a:r>
          </a:p>
          <a:p>
            <a:pPr>
              <a:lnSpc>
                <a:spcPct val="100000"/>
              </a:lnSpc>
            </a:pPr>
            <a:r>
              <a:rPr lang="en-GB" sz="1400" dirty="0"/>
              <a:t>Keynote: mailable</a:t>
            </a:r>
          </a:p>
          <a:p>
            <a:pPr>
              <a:lnSpc>
                <a:spcPct val="100000"/>
              </a:lnSpc>
            </a:pPr>
            <a:r>
              <a:rPr lang="en-GB" sz="1400" dirty="0"/>
              <a:t>Software: change</a:t>
            </a:r>
          </a:p>
          <a:p>
            <a:pPr lvl="1">
              <a:lnSpc>
                <a:spcPct val="100000"/>
              </a:lnSpc>
            </a:pPr>
            <a:endParaRPr lang="en-GB" sz="1000" dirty="0"/>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Definition</a:t>
            </a:r>
          </a:p>
        </p:txBody>
      </p:sp>
    </p:spTree>
    <p:extLst>
      <p:ext uri="{BB962C8B-B14F-4D97-AF65-F5344CB8AC3E}">
        <p14:creationId xmlns:p14="http://schemas.microsoft.com/office/powerpoint/2010/main" val="212436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marL="0" indent="0">
              <a:lnSpc>
                <a:spcPct val="100000"/>
              </a:lnSpc>
              <a:buNone/>
            </a:pPr>
            <a:endParaRPr lang="en-ZA"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2</a:t>
            </a:r>
          </a:p>
        </p:txBody>
      </p:sp>
      <p:pic>
        <p:nvPicPr>
          <p:cNvPr id="21" name="Picture 20">
            <a:extLst>
              <a:ext uri="{FF2B5EF4-FFF2-40B4-BE49-F238E27FC236}">
                <a16:creationId xmlns:a16="http://schemas.microsoft.com/office/drawing/2014/main" id="{050F5F59-AB8F-4EB7-A42A-0B5BBB538B9E}"/>
              </a:ext>
            </a:extLst>
          </p:cNvPr>
          <p:cNvPicPr>
            <a:picLocks noChangeAspect="1"/>
          </p:cNvPicPr>
          <p:nvPr/>
        </p:nvPicPr>
        <p:blipFill>
          <a:blip r:embed="rId4"/>
          <a:stretch>
            <a:fillRect/>
          </a:stretch>
        </p:blipFill>
        <p:spPr>
          <a:xfrm>
            <a:off x="2156460" y="2413361"/>
            <a:ext cx="7879080" cy="3025140"/>
          </a:xfrm>
          <a:prstGeom prst="rect">
            <a:avLst/>
          </a:prstGeom>
        </p:spPr>
      </p:pic>
    </p:spTree>
    <p:extLst>
      <p:ext uri="{BB962C8B-B14F-4D97-AF65-F5344CB8AC3E}">
        <p14:creationId xmlns:p14="http://schemas.microsoft.com/office/powerpoint/2010/main" val="170547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endParaRPr lang="en-ZA"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3</a:t>
            </a:r>
          </a:p>
        </p:txBody>
      </p:sp>
      <p:pic>
        <p:nvPicPr>
          <p:cNvPr id="25" name="Picture 24">
            <a:extLst>
              <a:ext uri="{FF2B5EF4-FFF2-40B4-BE49-F238E27FC236}">
                <a16:creationId xmlns:a16="http://schemas.microsoft.com/office/drawing/2014/main" id="{B7DB0434-66EE-4F4F-8538-9CC687B915AA}"/>
              </a:ext>
            </a:extLst>
          </p:cNvPr>
          <p:cNvPicPr>
            <a:picLocks noChangeAspect="1"/>
          </p:cNvPicPr>
          <p:nvPr/>
        </p:nvPicPr>
        <p:blipFill>
          <a:blip r:embed="rId4"/>
          <a:stretch>
            <a:fillRect/>
          </a:stretch>
        </p:blipFill>
        <p:spPr>
          <a:xfrm>
            <a:off x="1668780" y="1977237"/>
            <a:ext cx="8854440" cy="3695700"/>
          </a:xfrm>
          <a:prstGeom prst="rect">
            <a:avLst/>
          </a:prstGeom>
        </p:spPr>
      </p:pic>
    </p:spTree>
    <p:extLst>
      <p:ext uri="{BB962C8B-B14F-4D97-AF65-F5344CB8AC3E}">
        <p14:creationId xmlns:p14="http://schemas.microsoft.com/office/powerpoint/2010/main" val="3903883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8F0700-E4A5-4242-B110-701ECCE9052A}"/>
              </a:ext>
            </a:extLst>
          </p:cNvPr>
          <p:cNvPicPr>
            <a:picLocks noGrp="1" noChangeAspect="1"/>
          </p:cNvPicPr>
          <p:nvPr>
            <p:ph idx="1"/>
          </p:nvPr>
        </p:nvPicPr>
        <p:blipFill>
          <a:blip r:embed="rId2"/>
          <a:stretch>
            <a:fillRect/>
          </a:stretch>
        </p:blipFill>
        <p:spPr>
          <a:xfrm>
            <a:off x="2112788" y="2225843"/>
            <a:ext cx="7641691" cy="3081925"/>
          </a:xfrm>
        </p:spPr>
      </p:pic>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Tree>
    <p:extLst>
      <p:ext uri="{BB962C8B-B14F-4D97-AF65-F5344CB8AC3E}">
        <p14:creationId xmlns:p14="http://schemas.microsoft.com/office/powerpoint/2010/main" val="3605905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11" name="Picture 10">
            <a:extLst>
              <a:ext uri="{FF2B5EF4-FFF2-40B4-BE49-F238E27FC236}">
                <a16:creationId xmlns:a16="http://schemas.microsoft.com/office/drawing/2014/main" id="{1486EA9E-0C7C-49D2-9A97-6A3711994EC7}"/>
              </a:ext>
            </a:extLst>
          </p:cNvPr>
          <p:cNvPicPr>
            <a:picLocks noChangeAspect="1"/>
          </p:cNvPicPr>
          <p:nvPr/>
        </p:nvPicPr>
        <p:blipFill>
          <a:blip r:embed="rId2"/>
          <a:stretch>
            <a:fillRect/>
          </a:stretch>
        </p:blipFill>
        <p:spPr>
          <a:xfrm>
            <a:off x="2875547" y="1847850"/>
            <a:ext cx="5369293" cy="3950810"/>
          </a:xfrm>
          <a:prstGeom prst="rect">
            <a:avLst/>
          </a:prstGeom>
        </p:spPr>
      </p:pic>
    </p:spTree>
    <p:extLst>
      <p:ext uri="{BB962C8B-B14F-4D97-AF65-F5344CB8AC3E}">
        <p14:creationId xmlns:p14="http://schemas.microsoft.com/office/powerpoint/2010/main" val="22577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5" name="Picture 4">
            <a:extLst>
              <a:ext uri="{FF2B5EF4-FFF2-40B4-BE49-F238E27FC236}">
                <a16:creationId xmlns:a16="http://schemas.microsoft.com/office/drawing/2014/main" id="{2B948F1E-030C-4D63-B44B-3F49E25B5007}"/>
              </a:ext>
            </a:extLst>
          </p:cNvPr>
          <p:cNvPicPr>
            <a:picLocks noChangeAspect="1"/>
          </p:cNvPicPr>
          <p:nvPr/>
        </p:nvPicPr>
        <p:blipFill>
          <a:blip r:embed="rId2"/>
          <a:stretch>
            <a:fillRect/>
          </a:stretch>
        </p:blipFill>
        <p:spPr>
          <a:xfrm>
            <a:off x="1690118" y="1847850"/>
            <a:ext cx="8811763" cy="3660542"/>
          </a:xfrm>
          <a:prstGeom prst="rect">
            <a:avLst/>
          </a:prstGeom>
        </p:spPr>
      </p:pic>
    </p:spTree>
    <p:extLst>
      <p:ext uri="{BB962C8B-B14F-4D97-AF65-F5344CB8AC3E}">
        <p14:creationId xmlns:p14="http://schemas.microsoft.com/office/powerpoint/2010/main" val="296824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14" name="Picture 13">
            <a:extLst>
              <a:ext uri="{FF2B5EF4-FFF2-40B4-BE49-F238E27FC236}">
                <a16:creationId xmlns:a16="http://schemas.microsoft.com/office/drawing/2014/main" id="{B6C5B57D-F8E8-40D0-8546-83BB0ADB41DC}"/>
              </a:ext>
            </a:extLst>
          </p:cNvPr>
          <p:cNvPicPr>
            <a:picLocks noChangeAspect="1"/>
          </p:cNvPicPr>
          <p:nvPr/>
        </p:nvPicPr>
        <p:blipFill>
          <a:blip r:embed="rId2"/>
          <a:stretch>
            <a:fillRect/>
          </a:stretch>
        </p:blipFill>
        <p:spPr>
          <a:xfrm>
            <a:off x="1306830" y="2649851"/>
            <a:ext cx="7063740" cy="3162300"/>
          </a:xfrm>
          <a:prstGeom prst="rect">
            <a:avLst/>
          </a:prstGeom>
        </p:spPr>
      </p:pic>
    </p:spTree>
    <p:extLst>
      <p:ext uri="{BB962C8B-B14F-4D97-AF65-F5344CB8AC3E}">
        <p14:creationId xmlns:p14="http://schemas.microsoft.com/office/powerpoint/2010/main" val="237133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What have we learned so</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ZA" sz="1400" dirty="0"/>
              <a:t>Code does not care where the data it receive or requests comes from</a:t>
            </a:r>
          </a:p>
          <a:p>
            <a:r>
              <a:rPr lang="en-ZA" sz="1400" dirty="0"/>
              <a:t>Code does not care where data goes to next.</a:t>
            </a:r>
          </a:p>
          <a:p>
            <a:r>
              <a:rPr lang="en-ZA" sz="1400" dirty="0"/>
              <a:t>Code is simple to maintain</a:t>
            </a:r>
          </a:p>
          <a:p>
            <a:r>
              <a:rPr lang="en-ZA" sz="1400" dirty="0"/>
              <a:t>Business code focus on business requirements</a:t>
            </a:r>
          </a:p>
          <a:p>
            <a:r>
              <a:rPr lang="en-ZA" sz="1400" dirty="0"/>
              <a:t>Easy to reuse</a:t>
            </a:r>
          </a:p>
          <a:p>
            <a:r>
              <a:rPr lang="en-ZA" sz="1400" dirty="0"/>
              <a:t>Change require new separate code most of the time</a:t>
            </a:r>
          </a:p>
          <a:p>
            <a:r>
              <a:rPr lang="en-ZA" sz="1400" dirty="0"/>
              <a:t>No thigh coupling with specific technology</a:t>
            </a:r>
          </a:p>
        </p:txBody>
      </p:sp>
    </p:spTree>
    <p:extLst>
      <p:ext uri="{BB962C8B-B14F-4D97-AF65-F5344CB8AC3E}">
        <p14:creationId xmlns:p14="http://schemas.microsoft.com/office/powerpoint/2010/main" val="199919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If you can test it you can change it</a:t>
            </a:r>
          </a:p>
          <a:p>
            <a:pPr>
              <a:lnSpc>
                <a:spcPct val="100000"/>
              </a:lnSpc>
            </a:pPr>
            <a:r>
              <a:rPr lang="en-GB" sz="1400" dirty="0"/>
              <a:t>If your code is difficult to test you are doing something wrong</a:t>
            </a:r>
            <a:endParaRPr lang="en-ZA" sz="1400" dirty="0"/>
          </a:p>
          <a:p>
            <a:pPr>
              <a:lnSpc>
                <a:spcPct val="100000"/>
              </a:lnSpc>
            </a:pP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Testing - Demo</a:t>
            </a:r>
          </a:p>
        </p:txBody>
      </p:sp>
    </p:spTree>
    <p:extLst>
      <p:ext uri="{BB962C8B-B14F-4D97-AF65-F5344CB8AC3E}">
        <p14:creationId xmlns:p14="http://schemas.microsoft.com/office/powerpoint/2010/main" val="358459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Approach to separate aspects in code.</a:t>
            </a:r>
          </a:p>
          <a:p>
            <a:pPr>
              <a:lnSpc>
                <a:spcPct val="100000"/>
              </a:lnSpc>
            </a:pPr>
            <a:r>
              <a:rPr lang="en-ZA" sz="1400" dirty="0"/>
              <a:t>E.g. separate business logic, logging and tracing</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Aspect Orientated Programming</a:t>
            </a:r>
          </a:p>
        </p:txBody>
      </p:sp>
    </p:spTree>
    <p:extLst>
      <p:ext uri="{BB962C8B-B14F-4D97-AF65-F5344CB8AC3E}">
        <p14:creationId xmlns:p14="http://schemas.microsoft.com/office/powerpoint/2010/main" val="338587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4</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GB" dirty="0"/>
              <a:t>AOP</a:t>
            </a:r>
            <a:endParaRPr lang="en-ZA" dirty="0"/>
          </a:p>
        </p:txBody>
      </p:sp>
      <p:pic>
        <p:nvPicPr>
          <p:cNvPr id="8" name="Picture 7">
            <a:extLst>
              <a:ext uri="{FF2B5EF4-FFF2-40B4-BE49-F238E27FC236}">
                <a16:creationId xmlns:a16="http://schemas.microsoft.com/office/drawing/2014/main" id="{A9276A46-FDD3-4CB3-A478-8A0BE3D34BAE}"/>
              </a:ext>
            </a:extLst>
          </p:cNvPr>
          <p:cNvPicPr>
            <a:picLocks noChangeAspect="1"/>
          </p:cNvPicPr>
          <p:nvPr/>
        </p:nvPicPr>
        <p:blipFill>
          <a:blip r:embed="rId4"/>
          <a:stretch>
            <a:fillRect/>
          </a:stretch>
        </p:blipFill>
        <p:spPr>
          <a:xfrm>
            <a:off x="1313505" y="1653540"/>
            <a:ext cx="3878580" cy="2926080"/>
          </a:xfrm>
          <a:prstGeom prst="rect">
            <a:avLst/>
          </a:prstGeom>
        </p:spPr>
      </p:pic>
    </p:spTree>
    <p:extLst>
      <p:ext uri="{BB962C8B-B14F-4D97-AF65-F5344CB8AC3E}">
        <p14:creationId xmlns:p14="http://schemas.microsoft.com/office/powerpoint/2010/main" val="152651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2013 Vehicle telemetry platform (IoT data relating to vehicles)</a:t>
            </a:r>
            <a:endParaRPr lang="en-GB" sz="1000" dirty="0"/>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spTree>
    <p:extLst>
      <p:ext uri="{BB962C8B-B14F-4D97-AF65-F5344CB8AC3E}">
        <p14:creationId xmlns:p14="http://schemas.microsoft.com/office/powerpoint/2010/main" val="142601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5</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endParaRPr lang="en-ZA" dirty="0"/>
          </a:p>
        </p:txBody>
      </p:sp>
      <p:pic>
        <p:nvPicPr>
          <p:cNvPr id="5" name="Picture 4">
            <a:extLst>
              <a:ext uri="{FF2B5EF4-FFF2-40B4-BE49-F238E27FC236}">
                <a16:creationId xmlns:a16="http://schemas.microsoft.com/office/drawing/2014/main" id="{452D568F-3389-431D-83D0-D1604D13D8B2}"/>
              </a:ext>
            </a:extLst>
          </p:cNvPr>
          <p:cNvPicPr>
            <a:picLocks noChangeAspect="1"/>
          </p:cNvPicPr>
          <p:nvPr/>
        </p:nvPicPr>
        <p:blipFill>
          <a:blip r:embed="rId4"/>
          <a:stretch>
            <a:fillRect/>
          </a:stretch>
        </p:blipFill>
        <p:spPr>
          <a:xfrm>
            <a:off x="1943100" y="1699260"/>
            <a:ext cx="3878580" cy="3459480"/>
          </a:xfrm>
          <a:prstGeom prst="rect">
            <a:avLst/>
          </a:prstGeom>
        </p:spPr>
      </p:pic>
    </p:spTree>
    <p:extLst>
      <p:ext uri="{BB962C8B-B14F-4D97-AF65-F5344CB8AC3E}">
        <p14:creationId xmlns:p14="http://schemas.microsoft.com/office/powerpoint/2010/main" val="4194621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Outcome</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ZA" sz="1400" dirty="0"/>
              <a:t>Code do not need to be littered with logging and tracing</a:t>
            </a:r>
          </a:p>
          <a:p>
            <a:r>
              <a:rPr lang="en-ZA" sz="1400" dirty="0"/>
              <a:t>Logging and tracing providers can be changed without touching the rest of the code base</a:t>
            </a:r>
          </a:p>
        </p:txBody>
      </p:sp>
    </p:spTree>
    <p:extLst>
      <p:ext uri="{BB962C8B-B14F-4D97-AF65-F5344CB8AC3E}">
        <p14:creationId xmlns:p14="http://schemas.microsoft.com/office/powerpoint/2010/main" val="122491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Overall simplicity</a:t>
            </a:r>
          </a:p>
          <a:p>
            <a:pPr>
              <a:lnSpc>
                <a:spcPct val="100000"/>
              </a:lnSpc>
            </a:pPr>
            <a:r>
              <a:rPr lang="en-GB" sz="1400" dirty="0"/>
              <a:t>Code more generic</a:t>
            </a:r>
          </a:p>
          <a:p>
            <a:pPr>
              <a:lnSpc>
                <a:spcPct val="100000"/>
              </a:lnSpc>
            </a:pPr>
            <a:r>
              <a:rPr lang="en-GB" sz="1400" dirty="0"/>
              <a:t>Can use existing frameworks to get of the ground and then replace as needed</a:t>
            </a:r>
          </a:p>
          <a:p>
            <a:pPr>
              <a:lnSpc>
                <a:spcPct val="100000"/>
              </a:lnSpc>
            </a:pPr>
            <a:r>
              <a:rPr lang="en-GB" sz="1400" dirty="0"/>
              <a:t>Reduce test surface and time spent testing for each change</a:t>
            </a:r>
          </a:p>
          <a:p>
            <a:pPr>
              <a:lnSpc>
                <a:spcPct val="100000"/>
              </a:lnSpc>
            </a:pPr>
            <a:r>
              <a:rPr lang="en-GB" sz="1400" dirty="0"/>
              <a:t>Visibility on what the code is doing</a:t>
            </a:r>
          </a:p>
          <a:p>
            <a:pPr>
              <a:lnSpc>
                <a:spcPct val="100000"/>
              </a:lnSpc>
            </a:pPr>
            <a:endParaRPr lang="en-GB" sz="1400" dirty="0"/>
          </a:p>
          <a:p>
            <a:pPr>
              <a:lnSpc>
                <a:spcPct val="100000"/>
              </a:lnSpc>
            </a:pPr>
            <a:r>
              <a:rPr lang="en-GB" sz="1800" dirty="0"/>
              <a:t>How to make it easier to change your code</a:t>
            </a:r>
            <a:br>
              <a:rPr lang="en-GB" sz="1800" dirty="0"/>
            </a:br>
            <a:r>
              <a:rPr lang="en-GB" sz="1400" dirty="0"/>
              <a:t>deliver quickly and often</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What has been demonstrated</a:t>
            </a:r>
          </a:p>
        </p:txBody>
      </p:sp>
    </p:spTree>
    <p:extLst>
      <p:ext uri="{BB962C8B-B14F-4D97-AF65-F5344CB8AC3E}">
        <p14:creationId xmlns:p14="http://schemas.microsoft.com/office/powerpoint/2010/main" val="4177703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Please rate me</a:t>
            </a:r>
          </a:p>
          <a:p>
            <a:pPr>
              <a:lnSpc>
                <a:spcPct val="100000"/>
              </a:lnSpc>
            </a:pPr>
            <a:r>
              <a:rPr lang="en-GB" sz="1400" dirty="0">
                <a:hlinkClick r:id="rId4"/>
              </a:rPr>
              <a:t>https://www.devconf.co.za/rate</a:t>
            </a:r>
            <a:endParaRPr lang="en-GB" sz="1400" dirty="0"/>
          </a:p>
          <a:p>
            <a:pPr>
              <a:lnSpc>
                <a:spcPct val="100000"/>
              </a:lnSpc>
            </a:pPr>
            <a:r>
              <a:rPr lang="en-GB" sz="1400" dirty="0"/>
              <a:t>You can win a R6000 Wi-Fi enable robotic vacuum cleaner</a:t>
            </a:r>
            <a:endParaRPr lang="en-GB"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Presentation Rating</a:t>
            </a:r>
          </a:p>
        </p:txBody>
      </p:sp>
    </p:spTree>
    <p:extLst>
      <p:ext uri="{BB962C8B-B14F-4D97-AF65-F5344CB8AC3E}">
        <p14:creationId xmlns:p14="http://schemas.microsoft.com/office/powerpoint/2010/main" val="166890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Q: Team mindset.</a:t>
            </a:r>
          </a:p>
          <a:p>
            <a:pPr>
              <a:lnSpc>
                <a:spcPct val="100000"/>
              </a:lnSpc>
            </a:pPr>
            <a:r>
              <a:rPr lang="en-GB" sz="1400" dirty="0"/>
              <a:t>A: We spend a significant amount of time support software after it has been released</a:t>
            </a:r>
          </a:p>
          <a:p>
            <a:pPr>
              <a:lnSpc>
                <a:spcPct val="100000"/>
              </a:lnSpc>
            </a:pPr>
            <a:r>
              <a:rPr lang="en-GB" sz="1400"/>
              <a:t>A: There </a:t>
            </a:r>
            <a:r>
              <a:rPr lang="en-GB" sz="1400" dirty="0"/>
              <a:t>is a difference between writing code for being easy to write and complete and making code easy to read, test and change.</a:t>
            </a:r>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Q&amp;A previous session</a:t>
            </a:r>
          </a:p>
        </p:txBody>
      </p:sp>
    </p:spTree>
    <p:extLst>
      <p:ext uri="{BB962C8B-B14F-4D97-AF65-F5344CB8AC3E}">
        <p14:creationId xmlns:p14="http://schemas.microsoft.com/office/powerpoint/2010/main" val="2252366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2C1149-1380-C947-ADA5-D1B7C3F3B27A}"/>
              </a:ext>
            </a:extLst>
          </p:cNvPr>
          <p:cNvSpPr>
            <a:spLocks noGrp="1"/>
          </p:cNvSpPr>
          <p:nvPr>
            <p:ph type="body" sz="quarter" idx="13"/>
          </p:nvPr>
        </p:nvSpPr>
        <p:spPr/>
        <p:txBody>
          <a:bodyPr/>
          <a:lstStyle/>
          <a:p>
            <a:r>
              <a:rPr lang="en-US" dirty="0"/>
              <a:t>THANK </a:t>
            </a:r>
          </a:p>
          <a:p>
            <a:r>
              <a:rPr lang="en-US" dirty="0"/>
              <a:t>YOU</a:t>
            </a:r>
          </a:p>
        </p:txBody>
      </p:sp>
    </p:spTree>
    <p:extLst>
      <p:ext uri="{BB962C8B-B14F-4D97-AF65-F5344CB8AC3E}">
        <p14:creationId xmlns:p14="http://schemas.microsoft.com/office/powerpoint/2010/main" val="408235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effectLst/>
                <a:latin typeface="+mn-lt"/>
                <a:ea typeface="Calibri" panose="020F0502020204030204" pitchFamily="34" charset="0"/>
              </a:rPr>
              <a:t>2013 – Ventured into insurance telematics</a:t>
            </a:r>
          </a:p>
          <a:p>
            <a:pPr lvl="1"/>
            <a:r>
              <a:rPr lang="en-ZA" sz="1000" dirty="0">
                <a:latin typeface="+mn-lt"/>
                <a:ea typeface="Calibri" panose="020F0502020204030204" pitchFamily="34" charset="0"/>
              </a:rPr>
              <a:t>Driver scoring, accident reconstruction report</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pic>
        <p:nvPicPr>
          <p:cNvPr id="2050" name="Picture 1">
            <a:extLst>
              <a:ext uri="{FF2B5EF4-FFF2-40B4-BE49-F238E27FC236}">
                <a16:creationId xmlns:a16="http://schemas.microsoft.com/office/drawing/2014/main" id="{387F6636-6F57-4EA5-A984-A9D0E9608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1" y="1987550"/>
            <a:ext cx="484749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65BA7E1F-8C10-45C3-9EA6-8DD779230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192" y="3601078"/>
            <a:ext cx="3663530" cy="308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CDA817E-D24B-4D71-8199-8AFFB2DFC917}"/>
              </a:ext>
            </a:extLst>
          </p:cNvPr>
          <p:cNvPicPr>
            <a:picLocks noChangeAspect="1"/>
          </p:cNvPicPr>
          <p:nvPr/>
        </p:nvPicPr>
        <p:blipFill>
          <a:blip r:embed="rId6"/>
          <a:stretch>
            <a:fillRect/>
          </a:stretch>
        </p:blipFill>
        <p:spPr>
          <a:xfrm>
            <a:off x="8414268" y="2781300"/>
            <a:ext cx="3369237" cy="3668725"/>
          </a:xfrm>
          <a:prstGeom prst="rect">
            <a:avLst/>
          </a:prstGeom>
        </p:spPr>
      </p:pic>
    </p:spTree>
    <p:extLst>
      <p:ext uri="{BB962C8B-B14F-4D97-AF65-F5344CB8AC3E}">
        <p14:creationId xmlns:p14="http://schemas.microsoft.com/office/powerpoint/2010/main" val="196676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ea typeface="Calibri" panose="020F0502020204030204" pitchFamily="34" charset="0"/>
              </a:rPr>
              <a:t>2014 – Ride sharing, driver score gamification</a:t>
            </a:r>
          </a:p>
          <a:p>
            <a:pPr lvl="1"/>
            <a:r>
              <a:rPr lang="en-ZA" sz="1000" dirty="0">
                <a:latin typeface="+mn-lt"/>
                <a:ea typeface="Calibri" panose="020F0502020204030204" pitchFamily="34" charset="0"/>
              </a:rPr>
              <a:t>Self help signup.</a:t>
            </a:r>
          </a:p>
          <a:p>
            <a:r>
              <a:rPr lang="en-ZA" sz="1400" dirty="0">
                <a:latin typeface="+mn-lt"/>
                <a:ea typeface="Calibri" panose="020F0502020204030204" pitchFamily="34" charset="0"/>
              </a:rPr>
              <a:t>2015 – Replace ORM from Linq2Sql with our own</a:t>
            </a:r>
          </a:p>
          <a:p>
            <a:pPr lvl="1"/>
            <a:r>
              <a:rPr lang="en-ZA" sz="1000" dirty="0">
                <a:latin typeface="+mn-lt"/>
                <a:ea typeface="Calibri" panose="020F0502020204030204" pitchFamily="34" charset="0"/>
              </a:rPr>
              <a:t>Average SQL read and write time from 100ms to 5ms</a:t>
            </a:r>
          </a:p>
          <a:p>
            <a:pPr lvl="1"/>
            <a:r>
              <a:rPr lang="en-ZA" sz="1000" dirty="0">
                <a:latin typeface="+mn-lt"/>
                <a:ea typeface="Calibri" panose="020F0502020204030204" pitchFamily="34" charset="0"/>
              </a:rPr>
              <a:t>Reduced CPU time</a:t>
            </a:r>
          </a:p>
          <a:p>
            <a:r>
              <a:rPr lang="en-ZA" sz="1400" dirty="0">
                <a:effectLst/>
                <a:latin typeface="+mn-lt"/>
                <a:ea typeface="Calibri" panose="020F0502020204030204" pitchFamily="34" charset="0"/>
              </a:rPr>
              <a:t>2016 – Family fleet / You</a:t>
            </a:r>
            <a:r>
              <a:rPr lang="en-ZA" sz="1400" dirty="0">
                <a:latin typeface="+mn-lt"/>
                <a:ea typeface="Calibri" panose="020F0502020204030204" pitchFamily="34" charset="0"/>
              </a:rPr>
              <a:t>ng Professional</a:t>
            </a:r>
          </a:p>
          <a:p>
            <a:pPr lvl="1"/>
            <a:r>
              <a:rPr lang="en-ZA" sz="1000" dirty="0">
                <a:latin typeface="+mn-lt"/>
                <a:ea typeface="Calibri" panose="020F0502020204030204" pitchFamily="34" charset="0"/>
              </a:rPr>
              <a:t>Travel logbook</a:t>
            </a:r>
          </a:p>
          <a:p>
            <a:pPr lvl="1"/>
            <a:r>
              <a:rPr lang="en-ZA" sz="1000" dirty="0">
                <a:latin typeface="+mn-lt"/>
                <a:ea typeface="Calibri" panose="020F0502020204030204" pitchFamily="34" charset="0"/>
              </a:rPr>
              <a:t>Mobile applications</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pic>
        <p:nvPicPr>
          <p:cNvPr id="5" name="Picture 4">
            <a:extLst>
              <a:ext uri="{FF2B5EF4-FFF2-40B4-BE49-F238E27FC236}">
                <a16:creationId xmlns:a16="http://schemas.microsoft.com/office/drawing/2014/main" id="{93C008FD-0DF9-468F-8F89-18C4385C6EE6}"/>
              </a:ext>
            </a:extLst>
          </p:cNvPr>
          <p:cNvPicPr>
            <a:picLocks noChangeAspect="1"/>
          </p:cNvPicPr>
          <p:nvPr/>
        </p:nvPicPr>
        <p:blipFill>
          <a:blip r:embed="rId4"/>
          <a:stretch>
            <a:fillRect/>
          </a:stretch>
        </p:blipFill>
        <p:spPr>
          <a:xfrm>
            <a:off x="5516638" y="1353066"/>
            <a:ext cx="5398077" cy="2873170"/>
          </a:xfrm>
          <a:prstGeom prst="rect">
            <a:avLst/>
          </a:prstGeom>
        </p:spPr>
      </p:pic>
      <p:pic>
        <p:nvPicPr>
          <p:cNvPr id="7" name="Picture 6">
            <a:extLst>
              <a:ext uri="{FF2B5EF4-FFF2-40B4-BE49-F238E27FC236}">
                <a16:creationId xmlns:a16="http://schemas.microsoft.com/office/drawing/2014/main" id="{02E9B2D1-B022-433F-98E3-BCA26884F156}"/>
              </a:ext>
            </a:extLst>
          </p:cNvPr>
          <p:cNvPicPr>
            <a:picLocks noChangeAspect="1"/>
          </p:cNvPicPr>
          <p:nvPr/>
        </p:nvPicPr>
        <p:blipFill>
          <a:blip r:embed="rId5"/>
          <a:stretch>
            <a:fillRect/>
          </a:stretch>
        </p:blipFill>
        <p:spPr>
          <a:xfrm>
            <a:off x="7419974" y="4134796"/>
            <a:ext cx="4772025" cy="2543910"/>
          </a:xfrm>
          <a:prstGeom prst="rect">
            <a:avLst/>
          </a:prstGeom>
        </p:spPr>
      </p:pic>
    </p:spTree>
    <p:extLst>
      <p:ext uri="{BB962C8B-B14F-4D97-AF65-F5344CB8AC3E}">
        <p14:creationId xmlns:p14="http://schemas.microsoft.com/office/powerpoint/2010/main" val="380488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ea typeface="Calibri" panose="020F0502020204030204" pitchFamily="34" charset="0"/>
              </a:rPr>
              <a:t>2018 – Mom and Pop shop – Butcher, Baker and Biltong Maker</a:t>
            </a:r>
          </a:p>
          <a:p>
            <a:pPr lvl="1"/>
            <a:r>
              <a:rPr lang="en-ZA" sz="1000" dirty="0">
                <a:latin typeface="+mn-lt"/>
                <a:ea typeface="Calibri" panose="020F0502020204030204" pitchFamily="34" charset="0"/>
              </a:rPr>
              <a:t>Work Items</a:t>
            </a:r>
          </a:p>
          <a:p>
            <a:r>
              <a:rPr lang="en-ZA" sz="1400" dirty="0">
                <a:latin typeface="+mn-lt"/>
                <a:ea typeface="Calibri" panose="020F0502020204030204" pitchFamily="34" charset="0"/>
              </a:rPr>
              <a:t>2019 – Add Malaysia Partner</a:t>
            </a:r>
          </a:p>
          <a:p>
            <a:r>
              <a:rPr lang="en-ZA" sz="1400" dirty="0">
                <a:effectLst/>
                <a:latin typeface="+mn-lt"/>
                <a:ea typeface="Calibri" panose="020F0502020204030204" pitchFamily="34" charset="0"/>
              </a:rPr>
              <a:t>2020 – In vehicle Wi-Fi, with self help bulk Wi-Fi data purchase</a:t>
            </a:r>
          </a:p>
          <a:p>
            <a:r>
              <a:rPr lang="en-ZA" sz="1400" dirty="0">
                <a:latin typeface="+mn-lt"/>
                <a:ea typeface="Calibri" panose="020F0502020204030204" pitchFamily="34" charset="0"/>
              </a:rPr>
              <a:t>2021 – Add Motor Dealers, move platform from Midrand data centre to Microsoft Azure ZA North data centre</a:t>
            </a:r>
            <a:endParaRPr lang="en-ZA" sz="1400" dirty="0">
              <a:effectLst/>
              <a:latin typeface="+mn-lt"/>
              <a:ea typeface="Calibri" panose="020F0502020204030204" pitchFamily="34" charset="0"/>
            </a:endParaRPr>
          </a:p>
          <a:p>
            <a:r>
              <a:rPr lang="en-ZA" sz="1400" dirty="0">
                <a:effectLst/>
                <a:latin typeface="+mn-lt"/>
                <a:ea typeface="Calibri" panose="020F0502020204030204" pitchFamily="34" charset="0"/>
              </a:rPr>
              <a:t>2022 – Add European Bikes</a:t>
            </a:r>
          </a:p>
          <a:p>
            <a:r>
              <a:rPr lang="en-ZA" sz="1400" dirty="0">
                <a:effectLst/>
                <a:latin typeface="+mn-lt"/>
                <a:ea typeface="Calibri" panose="020F0502020204030204" pitchFamily="34" charset="0"/>
              </a:rPr>
              <a:t>2022 – SMB</a:t>
            </a:r>
            <a:r>
              <a:rPr lang="en-ZA" sz="1400" dirty="0">
                <a:latin typeface="+mn-lt"/>
                <a:ea typeface="Calibri" panose="020F0502020204030204" pitchFamily="34" charset="0"/>
              </a:rPr>
              <a:t> Fleets</a:t>
            </a:r>
            <a:endParaRPr lang="en-ZA" sz="1400" dirty="0">
              <a:effectLst/>
              <a:latin typeface="+mn-lt"/>
              <a:ea typeface="Calibri" panose="020F0502020204030204" pitchFamily="34" charset="0"/>
            </a:endParaRP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spTree>
    <p:extLst>
      <p:ext uri="{BB962C8B-B14F-4D97-AF65-F5344CB8AC3E}">
        <p14:creationId xmlns:p14="http://schemas.microsoft.com/office/powerpoint/2010/main" val="197210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effectLst/>
                <a:latin typeface="+mn-lt"/>
                <a:ea typeface="Calibri" panose="020F0502020204030204" pitchFamily="34" charset="0"/>
              </a:rPr>
              <a:t>220K Active Users</a:t>
            </a:r>
          </a:p>
          <a:p>
            <a:r>
              <a:rPr lang="en-ZA" sz="1400" dirty="0">
                <a:latin typeface="+mn-lt"/>
                <a:ea typeface="Calibri" panose="020F0502020204030204" pitchFamily="34" charset="0"/>
              </a:rPr>
              <a:t>360K Actively Monitored Vehicles</a:t>
            </a:r>
          </a:p>
          <a:p>
            <a:r>
              <a:rPr lang="en-ZA" sz="1400" dirty="0">
                <a:latin typeface="+mn-lt"/>
                <a:ea typeface="Calibri" panose="020F0502020204030204" pitchFamily="34" charset="0"/>
              </a:rPr>
              <a:t>90M records daily</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Where are we Today</a:t>
            </a:r>
          </a:p>
        </p:txBody>
      </p:sp>
    </p:spTree>
    <p:extLst>
      <p:ext uri="{BB962C8B-B14F-4D97-AF65-F5344CB8AC3E}">
        <p14:creationId xmlns:p14="http://schemas.microsoft.com/office/powerpoint/2010/main" val="385382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rPr>
              <a:t>There is always a skew between what was planned and how the software is actually used.</a:t>
            </a:r>
          </a:p>
          <a:p>
            <a:r>
              <a:rPr lang="en-ZA" sz="1400" dirty="0">
                <a:solidFill>
                  <a:srgbClr val="212121"/>
                </a:solidFill>
                <a:effectLst/>
                <a:latin typeface="+mn-lt"/>
                <a:ea typeface="Times New Roman" panose="02020603050405020304" pitchFamily="18" charset="0"/>
              </a:rPr>
              <a:t>Want more features.</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Environment change, e.g. services we using</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Hosting environment - data centre / servers 2 docker</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Usage change - more users / how the service is consumed</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Always maintenance – e.g. Libraries that become outdated</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Change</a:t>
            </a:r>
          </a:p>
        </p:txBody>
      </p:sp>
    </p:spTree>
    <p:extLst>
      <p:ext uri="{BB962C8B-B14F-4D97-AF65-F5344CB8AC3E}">
        <p14:creationId xmlns:p14="http://schemas.microsoft.com/office/powerpoint/2010/main" val="309507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rPr>
              <a:t>Agile – embrace change</a:t>
            </a:r>
          </a:p>
          <a:p>
            <a:r>
              <a:rPr lang="en-ZA" sz="1400" dirty="0">
                <a:solidFill>
                  <a:srgbClr val="212121"/>
                </a:solidFill>
                <a:effectLst/>
                <a:latin typeface="+mn-lt"/>
                <a:ea typeface="Times New Roman" panose="02020603050405020304" pitchFamily="18" charset="0"/>
              </a:rPr>
              <a:t>Software and architecture should also embrace change</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Agile</a:t>
            </a:r>
          </a:p>
        </p:txBody>
      </p:sp>
    </p:spTree>
    <p:extLst>
      <p:ext uri="{BB962C8B-B14F-4D97-AF65-F5344CB8AC3E}">
        <p14:creationId xmlns:p14="http://schemas.microsoft.com/office/powerpoint/2010/main" val="1831221719"/>
      </p:ext>
    </p:extLst>
  </p:cSld>
  <p:clrMapOvr>
    <a:masterClrMapping/>
  </p:clrMapOvr>
</p:sld>
</file>

<file path=ppt/theme/theme1.xml><?xml version="1.0" encoding="utf-8"?>
<a:theme xmlns:a="http://schemas.openxmlformats.org/drawingml/2006/main" name="Office Theme">
  <a:themeElements>
    <a:clrScheme name="Custom 1">
      <a:dk1>
        <a:srgbClr val="536E89"/>
      </a:dk1>
      <a:lt1>
        <a:srgbClr val="FFFFFF"/>
      </a:lt1>
      <a:dk2>
        <a:srgbClr val="51C3DF"/>
      </a:dk2>
      <a:lt2>
        <a:srgbClr val="333333"/>
      </a:lt2>
      <a:accent1>
        <a:srgbClr val="51C3DF"/>
      </a:accent1>
      <a:accent2>
        <a:srgbClr val="536E89"/>
      </a:accent2>
      <a:accent3>
        <a:srgbClr val="333333"/>
      </a:accent3>
      <a:accent4>
        <a:srgbClr val="FFFFFF"/>
      </a:accent4>
      <a:accent5>
        <a:srgbClr val="FFFFFF"/>
      </a:accent5>
      <a:accent6>
        <a:srgbClr val="51C3DF"/>
      </a:accent6>
      <a:hlink>
        <a:srgbClr val="51C3DF"/>
      </a:hlink>
      <a:folHlink>
        <a:srgbClr val="536E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6BFE0"/>
        </a:solidFill>
        <a:ln>
          <a:noFill/>
        </a:ln>
      </a:spPr>
      <a:bodyPr rtlCol="0" anchor="ctr"/>
      <a:lstStyle>
        <a:defPPr algn="ctr">
          <a:defRPr sz="2400"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76483</TotalTime>
  <Words>3052</Words>
  <Application>Microsoft Office PowerPoint</Application>
  <PresentationFormat>Widescreen</PresentationFormat>
  <Paragraphs>157</Paragraphs>
  <Slides>35</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Open Sans</vt:lpstr>
      <vt:lpstr>Office Theme</vt:lpstr>
      <vt:lpstr>PowerPoint Presentation</vt:lpstr>
      <vt:lpstr>Definition</vt:lpstr>
      <vt:lpstr>A Story of Change</vt:lpstr>
      <vt:lpstr>A Story of Change</vt:lpstr>
      <vt:lpstr>A Story of Change</vt:lpstr>
      <vt:lpstr>A Story of Change</vt:lpstr>
      <vt:lpstr>Where are we Today</vt:lpstr>
      <vt:lpstr>Change</vt:lpstr>
      <vt:lpstr>Agile</vt:lpstr>
      <vt:lpstr>Things that makes changes difficult</vt:lpstr>
      <vt:lpstr>Managing Change</vt:lpstr>
      <vt:lpstr>Microservices</vt:lpstr>
      <vt:lpstr>Demo 1</vt:lpstr>
      <vt:lpstr>Code Implementation</vt:lpstr>
      <vt:lpstr>Demo 2</vt:lpstr>
      <vt:lpstr>Antipattern</vt:lpstr>
      <vt:lpstr>Antipattern</vt:lpstr>
      <vt:lpstr>Solution Principles</vt:lpstr>
      <vt:lpstr>SOLID</vt:lpstr>
      <vt:lpstr>Demo 2</vt:lpstr>
      <vt:lpstr>Demo 3</vt:lpstr>
      <vt:lpstr>SOLID Discussion</vt:lpstr>
      <vt:lpstr>SOLID Discussion</vt:lpstr>
      <vt:lpstr>SOLID Discussion</vt:lpstr>
      <vt:lpstr>SOLID Discussion</vt:lpstr>
      <vt:lpstr>What have we learned so</vt:lpstr>
      <vt:lpstr>Testing - Demo</vt:lpstr>
      <vt:lpstr>Aspect Orientated Programming</vt:lpstr>
      <vt:lpstr>Demo 4</vt:lpstr>
      <vt:lpstr>Demo 5</vt:lpstr>
      <vt:lpstr>Outcome</vt:lpstr>
      <vt:lpstr>What has been demonstrated</vt:lpstr>
      <vt:lpstr>Presentation Rating</vt:lpstr>
      <vt:lpstr>Q&amp;A previous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Kebaabetswe Sebola</dc:creator>
  <cp:lastModifiedBy>Daniel Joubert</cp:lastModifiedBy>
  <cp:revision>432</cp:revision>
  <dcterms:created xsi:type="dcterms:W3CDTF">2020-07-09T10:08:45Z</dcterms:created>
  <dcterms:modified xsi:type="dcterms:W3CDTF">2022-04-07T07:35:53Z</dcterms:modified>
</cp:coreProperties>
</file>